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7" r:id="rId3"/>
    <p:sldId id="263" r:id="rId4"/>
    <p:sldId id="264" r:id="rId5"/>
    <p:sldId id="265" r:id="rId6"/>
    <p:sldId id="258" r:id="rId7"/>
    <p:sldId id="268" r:id="rId8"/>
    <p:sldId id="269" r:id="rId9"/>
    <p:sldId id="257" r:id="rId10"/>
    <p:sldId id="276" r:id="rId11"/>
    <p:sldId id="277" r:id="rId12"/>
    <p:sldId id="279" r:id="rId13"/>
    <p:sldId id="270" r:id="rId14"/>
    <p:sldId id="273" r:id="rId15"/>
    <p:sldId id="271" r:id="rId16"/>
    <p:sldId id="272" r:id="rId17"/>
    <p:sldId id="275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2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34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675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18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1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24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4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4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9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70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1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0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8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9CECE-B4FC-4CC0-A399-6BCCE75975C8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3DD362-4DA6-44DF-82CA-01F3832D0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0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8" y="3213652"/>
            <a:ext cx="6430984" cy="837184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    Правила </a:t>
            </a:r>
            <a:r>
              <a:rPr lang="ru-RU" b="1" dirty="0" smtClean="0">
                <a:solidFill>
                  <a:srgbClr val="C00000"/>
                </a:solidFill>
              </a:rPr>
              <a:t>приема в первый класс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 2024 году.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МОУ «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Колтушская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средняя общеобразовательная школа имени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ак.И.П.Павлова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10" y="112644"/>
            <a:ext cx="11854068" cy="11595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          Прием </a:t>
            </a:r>
            <a:r>
              <a:rPr lang="ru-RU" sz="3200" b="1" dirty="0">
                <a:solidFill>
                  <a:srgbClr val="C00000"/>
                </a:solidFill>
              </a:rPr>
              <a:t>в первые классы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         общеобразовательных   организаций: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345096"/>
            <a:ext cx="10449339" cy="5453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Подача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электронного заявления родителями (законными представителями) детей;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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В электронном виде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- на Едином портале государственных и муниципальных услуг (функций)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https://www.gosuslugi.ru/) </a:t>
            </a:r>
            <a:endParaRPr lang="ru-RU" sz="20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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</a:rPr>
              <a:t>В МФЦ (http://www.mfc47.ru).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Электронное заявление заполняется специалистами МФЦ по данным, которые предоставляет родитель (законный представитель) ребенка и при предъявлении следующих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документов: </a:t>
            </a:r>
            <a:r>
              <a:rPr lang="ru-RU" sz="2000" u="sng" dirty="0" smtClean="0">
                <a:solidFill>
                  <a:schemeClr val="accent5">
                    <a:lumMod val="50000"/>
                  </a:schemeClr>
                </a:solidFill>
              </a:rPr>
              <a:t>оригинал 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</a:rPr>
              <a:t>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</a:t>
            </a:r>
            <a:r>
              <a:rPr lang="ru-RU" sz="2000" u="sng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ru-RU" sz="2000" u="sng" dirty="0">
                <a:solidFill>
                  <a:schemeClr val="accent5">
                    <a:lumMod val="50000"/>
                  </a:schemeClr>
                </a:solidFill>
              </a:rPr>
              <a:t>оригинал свидетельства о рождении ребенка или документ, подтверждающий родство заявителя.</a:t>
            </a:r>
          </a:p>
        </p:txBody>
      </p:sp>
    </p:spTree>
    <p:extLst>
      <p:ext uri="{BB962C8B-B14F-4D97-AF65-F5344CB8AC3E}">
        <p14:creationId xmlns:p14="http://schemas.microsoft.com/office/powerpoint/2010/main" val="162490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609601"/>
            <a:ext cx="9079983" cy="543176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      </a:t>
            </a:r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общеобразовательной организации.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Электронное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заявление заполняется специалистами ОУ по данным, которые предоставляет родитель (законный представитель) ребенка и при предъявлении следующих документов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 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 и лица без гражданства в Российской Федерации;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оригинал свидетельства о рождении ребенка или документ, подтверждающий родство заявителя.</a:t>
            </a:r>
          </a:p>
        </p:txBody>
      </p:sp>
    </p:spTree>
    <p:extLst>
      <p:ext uri="{BB962C8B-B14F-4D97-AF65-F5344CB8AC3E}">
        <p14:creationId xmlns:p14="http://schemas.microsoft.com/office/powerpoint/2010/main" val="1592862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</a:t>
            </a:r>
            <a:r>
              <a:rPr lang="ru-RU" sz="4400" b="1" dirty="0" smtClean="0"/>
              <a:t>График приема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702" y="2425148"/>
            <a:ext cx="9032488" cy="3616214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Понедельник с </a:t>
            </a:r>
            <a:r>
              <a:rPr lang="ru-RU" sz="4400" b="1" dirty="0" smtClean="0">
                <a:solidFill>
                  <a:srgbClr val="C00000"/>
                </a:solidFill>
              </a:rPr>
              <a:t>14:00-17:00</a:t>
            </a:r>
          </a:p>
          <a:p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Вторник с </a:t>
            </a:r>
            <a:r>
              <a:rPr lang="ru-RU" sz="4400" b="1" dirty="0" smtClean="0">
                <a:solidFill>
                  <a:srgbClr val="C00000"/>
                </a:solidFill>
              </a:rPr>
              <a:t>9:00-12:00</a:t>
            </a:r>
          </a:p>
          <a:p>
            <a:pPr marL="0" indent="0">
              <a:buNone/>
            </a:pPr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ru-RU" sz="4400" b="1" dirty="0" smtClean="0">
                <a:solidFill>
                  <a:srgbClr val="C00000"/>
                </a:solidFill>
              </a:rPr>
              <a:t>Суббота с 10:00-12:00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0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043" y="165651"/>
            <a:ext cx="11251095" cy="199493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соответствии с п.2.12 Постановления Правительства Ленинградской области от 28 июня 2023 г. № 440 «Об установлении на территории Ленинградской области дополнительных мер социальной поддержки в сфере образования, воспитания, отдыха и оздоровления детей и о признании утратившими силу отдельных постановлений правительства Ленинградской области», детям участников специальной военной операции предоставляется право на первоочередное обеспечение местом в государственных и муниципальных общеобразовательных организациях Ленинградской области.</a:t>
            </a:r>
            <a:br>
              <a:rPr lang="ru-RU" sz="1600" b="1" dirty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043" y="1868557"/>
            <a:ext cx="11522766" cy="489005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Права </a:t>
            </a:r>
            <a:r>
              <a:rPr lang="ru-RU" sz="2000" dirty="0"/>
              <a:t>предоставляются детям участников специальной военной операции, имеющим место жительства или место пребывания на территории Ленинградской области, следующих категорий:</a:t>
            </a:r>
          </a:p>
          <a:p>
            <a:r>
              <a:rPr lang="ru-RU" sz="2000" dirty="0"/>
              <a:t>1.1. Детей военнослужащих, принимающих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 в составе именных подразделений Ленинградской области</a:t>
            </a:r>
            <a:r>
              <a:rPr lang="ru-RU" sz="2000" dirty="0" smtClean="0"/>
              <a:t>;</a:t>
            </a:r>
          </a:p>
          <a:p>
            <a:r>
              <a:rPr lang="ru-RU" sz="2000" b="1" dirty="0"/>
              <a:t>1.2. Детей граждан Российской Федерации, призванных на военную службу по частичной мобилизации </a:t>
            </a:r>
            <a:r>
              <a:rPr lang="ru-RU" sz="2000" dirty="0"/>
              <a:t>в Вооруженные Силы Российской Федерации, на момент призыва проживающих на территории Ленинградской области;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4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87" y="298174"/>
            <a:ext cx="11701670" cy="635441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1.3</a:t>
            </a:r>
            <a:r>
              <a:rPr lang="ru-RU" sz="2000" b="1" dirty="0"/>
              <a:t>. Детей граждан Российской Федерации, добровольно поступивших на военную службу в Вооруженные Силы Российской Федерации для участия в специальной военной операции </a:t>
            </a:r>
            <a:r>
              <a:rPr lang="ru-RU" sz="2000" dirty="0"/>
              <a:t>на территориях Донецкой Народной Республики, Луганской Народной Республики, Запорожской области, Херсонской области и Украины, на момент заключения контракта проживающих на территории Ленинградской области;</a:t>
            </a:r>
          </a:p>
          <a:p>
            <a:r>
              <a:rPr lang="ru-RU" sz="2000" b="1" dirty="0"/>
              <a:t>1.4. Детей, являющихся пасынками и падчерицами военнослужащих, принимающих участие в специальной военной операции </a:t>
            </a:r>
            <a:r>
              <a:rPr lang="ru-RU" sz="2000" dirty="0"/>
              <a:t>на территориях Донецкой Народной Республики, Луганской Народной Республики, Запорожской области, Херсонской области и Украины в составе именных подразделений Ленинградской области, граждан Российской Федерации, призванных на военную службу по частичной мобилизации в Вооруженные Силы Российской Федерации, на момент призыва проживающих на территории Ленинградской области, граждан Российской Федерации, добровольно поступивших на военную службу в Вооруженные Силы Российской Федерации для участия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Украины, на момент заключения контракта проживающих на территории Ленинградской области;</a:t>
            </a:r>
          </a:p>
        </p:txBody>
      </p:sp>
    </p:spTree>
    <p:extLst>
      <p:ext uri="{BB962C8B-B14F-4D97-AF65-F5344CB8AC3E}">
        <p14:creationId xmlns:p14="http://schemas.microsoft.com/office/powerpoint/2010/main" val="584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47" y="92765"/>
            <a:ext cx="11946836" cy="6685722"/>
          </a:xfrm>
        </p:spPr>
        <p:txBody>
          <a:bodyPr>
            <a:noAutofit/>
          </a:bodyPr>
          <a:lstStyle/>
          <a:p>
            <a:r>
              <a:rPr lang="ru-RU" sz="2000" b="1" dirty="0"/>
              <a:t>1.5. Детей военнослужащих (граждан), указанных в подпунктах 1.1 - 1.4 настоящего пункта, погибших (умерших) в связи с выполнением задач в ходе специальной военной операции на </a:t>
            </a:r>
            <a:r>
              <a:rPr lang="ru-RU" sz="2000" dirty="0"/>
              <a:t>территориях Донецкой Народной Республики, Луганской Народной Республики, Запорожской области, Херсонской области и Украины в составе именных подразделений Ленинградской области, призванных на военную службу по частичной мобилизации в Вооруженные Силы Российской Федерации, на момент призыва проживающих на территории Ленинградской области, добровольно поступивших на военную службу в Вооруженные Силы Российской Федерации для участия в специальной военной операции на территориях Донецкой </a:t>
            </a:r>
            <a:r>
              <a:rPr lang="ru-RU" dirty="0"/>
              <a:t>Народной Республики, Луганской Народной Республики, Запорожской области, Херсонской области и Украины, на момент заключения контракта проживавших на территории Ленинградской </a:t>
            </a:r>
            <a:r>
              <a:rPr lang="ru-RU" dirty="0" smtClean="0"/>
              <a:t>области;</a:t>
            </a:r>
          </a:p>
          <a:p>
            <a:r>
              <a:rPr lang="ru-RU" sz="2000" b="1" dirty="0" smtClean="0"/>
              <a:t>1.6</a:t>
            </a:r>
            <a:r>
              <a:rPr lang="ru-RU" sz="2000" b="1" dirty="0"/>
              <a:t>. Детей, являющихся полнородными или </a:t>
            </a:r>
            <a:r>
              <a:rPr lang="ru-RU" sz="2000" b="1" dirty="0" err="1"/>
              <a:t>неполнородными</a:t>
            </a:r>
            <a:r>
              <a:rPr lang="ru-RU" sz="2000" b="1" dirty="0"/>
              <a:t> братьями и(или) сестрами военнослужащих (граждан), погибших (умерших) в связи с выполнением задач в ходе специальной </a:t>
            </a:r>
            <a:r>
              <a:rPr lang="ru-RU" sz="2000" dirty="0"/>
              <a:t>военной операции на территориях Донецкой Народной Республики, Луганской Народной Республики, Запорожской области, Херсонской области и Украины в составе именных подразделений Ленинградской области, призванных на военную службу по частичной мобилизации в Вооруженные Силы Российской Федерации, на момент призыва проживающих на территории Ленинградской области, добровольно поступивших на военную службу в Вооруженные Силы Российской Федерации для участия в специальной военной операции на территориях Донецкой Народной Республики, Луганской </a:t>
            </a:r>
            <a:r>
              <a:rPr lang="ru-RU" dirty="0"/>
              <a:t>Народной Республики, Запорожской области, Херсонской области и Украины, на момент заключения контракта проживавших на территории Ленинградской области. (</a:t>
            </a:r>
            <a:r>
              <a:rPr lang="ru-RU" dirty="0" err="1"/>
              <a:t>пп</a:t>
            </a:r>
            <a:r>
              <a:rPr lang="ru-RU" dirty="0"/>
              <a:t>. 1.6 введен Постановлением Правительства Ленинградской области от 01.11.2023 N 757);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309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783" y="424070"/>
            <a:ext cx="9925878" cy="6308033"/>
          </a:xfrm>
        </p:spPr>
        <p:txBody>
          <a:bodyPr>
            <a:normAutofit/>
          </a:bodyPr>
          <a:lstStyle/>
          <a:p>
            <a:r>
              <a:rPr lang="ru-RU" b="1" dirty="0"/>
              <a:t>1.7. Детей лиц, заключивших контракт (имевших иные правоотношения) с организациями, содействующими выполнению задач, возложенных на Вооруженные Силы Российской Федерации, в ходе специальной военной операции на территориях Донецкой Народной Республики, Луганской Народной Республики и Украины с 24 февраля 2022 года, а также на территориях Запорожской области и Херсонской области с 30 сентября 2022 года, погибших(умерших) в связи с выполнением задач, </a:t>
            </a:r>
            <a:r>
              <a:rPr lang="ru-RU" dirty="0"/>
              <a:t>возложенных на Вооруженные Силы Российской Федерации, в ходе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Украины, на момент заключения контракта проживавших на территории Ленинградской области. (</a:t>
            </a:r>
            <a:r>
              <a:rPr lang="ru-RU" dirty="0" err="1"/>
              <a:t>пп</a:t>
            </a:r>
            <a:r>
              <a:rPr lang="ru-RU" dirty="0"/>
              <a:t>. 1.7 введен Постановлением Правительства Ленинградской области от 13.12.2023 N 909);</a:t>
            </a:r>
          </a:p>
          <a:p>
            <a:r>
              <a:rPr lang="ru-RU" b="1" dirty="0"/>
              <a:t>1.8. Детей граждан Российской Федерации из числа предусмотренных пунктом 4 статьи 22.1 Федерального закона от 31 мая 1996 года N 61-ФЗ "Об обороне", погибших (умерших) в связи с выполнением задач, возложенных на Вооруженные Силы </a:t>
            </a:r>
            <a:r>
              <a:rPr lang="ru-RU" dirty="0"/>
              <a:t>Российской Федерации, в ходе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Украины, на момент заключения контракта проживавших на территории Ленинградской области. (</a:t>
            </a:r>
            <a:r>
              <a:rPr lang="ru-RU" dirty="0" err="1"/>
              <a:t>пп</a:t>
            </a:r>
            <a:r>
              <a:rPr lang="ru-RU" dirty="0"/>
              <a:t>. 1.8 введен Постановлением Правительства Ленинградской области от 13.12.2023 N 909).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12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1"/>
            <a:ext cx="10242457" cy="543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smtClean="0"/>
              <a:t>    </a:t>
            </a:r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>
                <a:solidFill>
                  <a:srgbClr val="C00000"/>
                </a:solidFill>
              </a:rPr>
              <a:t>случае подачи заявления родителями детей, </a:t>
            </a:r>
            <a:r>
              <a:rPr lang="ru-RU" sz="4000" b="1" u="sng" dirty="0">
                <a:solidFill>
                  <a:srgbClr val="C00000"/>
                </a:solidFill>
              </a:rPr>
              <a:t>проживающих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на </a:t>
            </a:r>
            <a:r>
              <a:rPr lang="ru-RU" sz="4000" b="1" dirty="0">
                <a:solidFill>
                  <a:srgbClr val="C00000"/>
                </a:solidFill>
              </a:rPr>
              <a:t>закрепленной территории,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после </a:t>
            </a:r>
            <a:r>
              <a:rPr lang="ru-RU" sz="4000" b="1" dirty="0">
                <a:solidFill>
                  <a:srgbClr val="C00000"/>
                </a:solidFill>
              </a:rPr>
              <a:t>30 июня </a:t>
            </a:r>
            <a:r>
              <a:rPr lang="ru-RU" sz="4000" b="1" dirty="0" smtClean="0">
                <a:solidFill>
                  <a:srgbClr val="C00000"/>
                </a:solidFill>
              </a:rPr>
              <a:t>2024 </a:t>
            </a:r>
            <a:r>
              <a:rPr lang="ru-RU" sz="4000" b="1" dirty="0">
                <a:solidFill>
                  <a:srgbClr val="C00000"/>
                </a:solidFill>
              </a:rPr>
              <a:t>года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зачисление </a:t>
            </a:r>
            <a:r>
              <a:rPr lang="ru-RU" sz="4000" b="1" dirty="0">
                <a:solidFill>
                  <a:srgbClr val="C00000"/>
                </a:solidFill>
              </a:rPr>
              <a:t>производится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   на </a:t>
            </a:r>
            <a:r>
              <a:rPr lang="ru-RU" sz="4000" b="1" dirty="0">
                <a:solidFill>
                  <a:srgbClr val="C00000"/>
                </a:solidFill>
              </a:rPr>
              <a:t>общих </a:t>
            </a:r>
            <a:r>
              <a:rPr lang="ru-RU" sz="4000" b="1" dirty="0" smtClean="0">
                <a:solidFill>
                  <a:srgbClr val="C00000"/>
                </a:solidFill>
              </a:rPr>
              <a:t>основаниях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            на свободные места.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5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" y="81994"/>
            <a:ext cx="8169038" cy="6477971"/>
          </a:xfrm>
        </p:spPr>
      </p:pic>
    </p:spTree>
    <p:extLst>
      <p:ext uri="{BB962C8B-B14F-4D97-AF65-F5344CB8AC3E}">
        <p14:creationId xmlns:p14="http://schemas.microsoft.com/office/powerpoint/2010/main" val="330631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757646"/>
            <a:ext cx="8934368" cy="5283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Начало приема электронных заявлений в  первые классы общеобразовательных учреждений на 2024- 2025 учебный год;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для детей, проживающих на закрепленной территории: с 1апреля 2024 года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до 30 июня 2024 года;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- для детей, не проживающих на закрепленной территории: с 6 июля 2024 года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до 05 сентября 2024 года.</a:t>
            </a:r>
          </a:p>
          <a:p>
            <a:pPr marL="0" indent="0"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3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6140"/>
            <a:ext cx="8596668" cy="12390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Территории закрепленные за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МОУ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Колтушская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СОШ» 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70" y="1325219"/>
            <a:ext cx="11234530" cy="485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Постановление </a:t>
            </a:r>
            <a:r>
              <a:rPr lang="ru-RU" sz="2000" b="1" dirty="0">
                <a:solidFill>
                  <a:srgbClr val="FF0000"/>
                </a:solidFill>
              </a:rPr>
              <a:t>администрации Всеволожского муниципального района Ленинградской области от 21.02.2024 № 648 "О закреплении   муниципальных образовательных учреждений, реализующих основные общеобразовательные программы, за территориями Всеволожского муниципального района  на  2024- 2025 учебный год</a:t>
            </a:r>
            <a:r>
              <a:rPr lang="ru-RU" sz="2000" b="1" dirty="0" smtClean="0">
                <a:solidFill>
                  <a:srgbClr val="FF0000"/>
                </a:solidFill>
              </a:rPr>
              <a:t>". </a:t>
            </a:r>
          </a:p>
          <a:p>
            <a:pPr marL="0" indent="0">
              <a:buNone/>
            </a:pPr>
            <a:endParaRPr lang="ru-RU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город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Колтуши,пос.Воейково,д.Колбино,с.Павлово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д.Аро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,д.Токкари,д.Коркино,д.Лиголамби,д.Хязельки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д.Кирполье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accent2">
                    <a:lumMod val="50000"/>
                  </a:schemeClr>
                </a:solidFill>
              </a:rPr>
              <a:t>д.Канисты,д.Бор,д.Ст.Пустошь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1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609599"/>
            <a:ext cx="8777613" cy="155098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Документы подтверждающие проживание на закрепленной      территории.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</a:t>
            </a:r>
            <a:r>
              <a:rPr lang="ru-RU" sz="5400" b="1" dirty="0" smtClean="0">
                <a:solidFill>
                  <a:srgbClr val="C00000"/>
                </a:solidFill>
              </a:rPr>
              <a:t>Справка Ф-9,Ф-8,Ф-3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58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74" y="509451"/>
            <a:ext cx="11622156" cy="553191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Приём заявлений для зачисления в списки будущих первоклассников от граждан, проживающих на территории, закреплённой за общеобразовательным учреждением, начнется 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                </a:t>
            </a:r>
            <a:r>
              <a:rPr lang="ru-RU" sz="3600" b="1" u="sng" dirty="0" smtClean="0">
                <a:solidFill>
                  <a:srgbClr val="C00000"/>
                </a:solidFill>
              </a:rPr>
              <a:t>в 9.00 01.04.2024 года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        с использованием ведомственной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    автоматизированной информационной системы.</a:t>
            </a:r>
          </a:p>
          <a:p>
            <a:pPr marL="0" indent="0">
              <a:buNone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Приём будет в здании начальной школы.</a:t>
            </a:r>
          </a:p>
          <a:p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1258"/>
            <a:ext cx="8596668" cy="653142"/>
          </a:xfrm>
        </p:spPr>
        <p:txBody>
          <a:bodyPr/>
          <a:lstStyle/>
          <a:p>
            <a:r>
              <a:rPr lang="ru-RU" sz="3200" b="1" dirty="0" smtClean="0"/>
              <a:t>         Способы подачи заявления.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0343"/>
            <a:ext cx="9102286" cy="493101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Подача заявлений в 1 классы будущего учебного года (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2024-2025)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осуществляется следующими способами: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в электронной форме через личный кабинет заявителя на Портале государственных услуг;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 в Государственном бюджетном учреждении Ленинградской области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Многофункциональный центр предоставления государственных 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услуг» (далее-МФЦ), структурных подразделениях МФЦ;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 в общеобразовательных учреждениях.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        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4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977" y="417443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Предоставление документов в общеобразовательную </a:t>
            </a:r>
            <a:r>
              <a:rPr lang="ru-RU" b="1" dirty="0" smtClean="0">
                <a:solidFill>
                  <a:srgbClr val="C00000"/>
                </a:solidFill>
              </a:rPr>
              <a:t>организацию</a:t>
            </a:r>
            <a:r>
              <a:rPr lang="ru-RU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651760"/>
            <a:ext cx="8596668" cy="3389602"/>
          </a:xfrm>
        </p:spPr>
        <p:txBody>
          <a:bodyPr>
            <a:normAutofit fontScale="40000" lnSpcReduction="20000"/>
          </a:bodyPr>
          <a:lstStyle/>
          <a:p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</a:rPr>
              <a:t>Заявитель </a:t>
            </a:r>
            <a:r>
              <a:rPr lang="ru-RU" sz="9600" dirty="0">
                <a:solidFill>
                  <a:schemeClr val="accent5">
                    <a:lumMod val="50000"/>
                  </a:schemeClr>
                </a:solidFill>
              </a:rPr>
              <a:t>получает приглашение </a:t>
            </a:r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</a:rPr>
              <a:t>в общеобразовательную </a:t>
            </a:r>
            <a:r>
              <a:rPr lang="ru-RU" sz="9600" dirty="0">
                <a:solidFill>
                  <a:schemeClr val="accent5">
                    <a:lumMod val="50000"/>
                  </a:schemeClr>
                </a:solidFill>
              </a:rPr>
              <a:t>организацию </a:t>
            </a:r>
            <a:r>
              <a:rPr lang="ru-RU" sz="9600" dirty="0" smtClean="0">
                <a:solidFill>
                  <a:schemeClr val="accent5">
                    <a:lumMod val="50000"/>
                  </a:schemeClr>
                </a:solidFill>
              </a:rPr>
              <a:t>для предоставления </a:t>
            </a:r>
            <a:r>
              <a:rPr lang="ru-RU" sz="9600" dirty="0">
                <a:solidFill>
                  <a:schemeClr val="accent5">
                    <a:lumMod val="50000"/>
                  </a:schemeClr>
                </a:solidFill>
              </a:rPr>
              <a:t>документов </a:t>
            </a:r>
            <a:r>
              <a:rPr lang="ru-RU" sz="9600" b="1" dirty="0">
                <a:solidFill>
                  <a:schemeClr val="accent5">
                    <a:lumMod val="50000"/>
                  </a:schemeClr>
                </a:solidFill>
              </a:rPr>
              <a:t>с указанием даты и времени приема документов</a:t>
            </a:r>
            <a:r>
              <a:rPr lang="ru-RU" sz="96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9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0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" y="143692"/>
            <a:ext cx="11459534" cy="126766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Документы предоставляемые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в образовательную    организацию.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45029"/>
            <a:ext cx="10302092" cy="4996333"/>
          </a:xfrm>
        </p:spPr>
        <p:txBody>
          <a:bodyPr/>
          <a:lstStyle/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Свидетельство о рождении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Свидетельство о регистрации ребенка по месту жительства или по месту пребывания на закрепленной территории.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документы подтверждающие преимущественное право на зачисление в организацию.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Рекомендации психолого-медико-педагогической комиссии.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Разрешение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 приеме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 первый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класс ОУ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 достижения возраста 6 лет и 6 месяцев или после достижения возраста 8лет.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окументы предоставляют родители(законные представители) лично при предъявлении оригиналов документа удостоверяющего личность родител</a:t>
            </a:r>
            <a:r>
              <a:rPr lang="ru-RU" sz="2000" dirty="0" smtClean="0"/>
              <a:t>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766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174" y="848139"/>
            <a:ext cx="10376452" cy="5193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Прием детей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    не достигших на 1 сентября текущего года 6 лет и 6 месяцев или старше 8 лет ,может осуществляться только с разрешения Комитета по образованию Всеволожского муниципального района.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Распоряжение №71/01-03 от 26.02.2024года.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753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1198</Words>
  <Application>Microsoft Office PowerPoint</Application>
  <PresentationFormat>Широкоэкранный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Аспект</vt:lpstr>
      <vt:lpstr>    Правила приема в первый класс  в 2024 году.</vt:lpstr>
      <vt:lpstr>Презентация PowerPoint</vt:lpstr>
      <vt:lpstr>      Территории закрепленные за            МОУ «Колтушская  СОШ» .</vt:lpstr>
      <vt:lpstr>Документы подтверждающие проживание на закрепленной      территории.</vt:lpstr>
      <vt:lpstr>Презентация PowerPoint</vt:lpstr>
      <vt:lpstr>         Способы подачи заявления.</vt:lpstr>
      <vt:lpstr>Предоставление документов в общеобразовательную организацию.</vt:lpstr>
      <vt:lpstr>                  Документы предоставляемые               в образовательную    организацию.</vt:lpstr>
      <vt:lpstr>Презентация PowerPoint</vt:lpstr>
      <vt:lpstr>                    Прием в первые классы             общеобразовательных   организаций:</vt:lpstr>
      <vt:lpstr>Презентация PowerPoint</vt:lpstr>
      <vt:lpstr>                График приема</vt:lpstr>
      <vt:lpstr>В соответствии с п.2.12 Постановления Правительства Ленинградской области от 28 июня 2023 г. № 440 «Об установлении на территории Ленинградской области дополнительных мер социальной поддержки в сфере образования, воспитания, отдыха и оздоровления детей и о признании утратившими силу отдельных постановлений правительства Ленинградской области», детям участников специальной военной операции предоставляется право на первоочередное обеспечение местом в государственных и муниципальных общеобразовательных организациях Ленинградской области.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приема в первый класс в 2020 году</dc:title>
  <dc:creator>Админмстратор</dc:creator>
  <cp:lastModifiedBy>User</cp:lastModifiedBy>
  <cp:revision>31</cp:revision>
  <dcterms:created xsi:type="dcterms:W3CDTF">2019-12-21T07:30:00Z</dcterms:created>
  <dcterms:modified xsi:type="dcterms:W3CDTF">2024-03-29T08:36:50Z</dcterms:modified>
</cp:coreProperties>
</file>