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-96" y="-5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E36FAB1-2DC1-4B2C-A112-1939E851AD5C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81EF646-76B9-42D7-AA12-AEEB0F68E338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997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6FAB1-2DC1-4B2C-A112-1939E851AD5C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EF646-76B9-42D7-AA12-AEEB0F68E3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613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6FAB1-2DC1-4B2C-A112-1939E851AD5C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EF646-76B9-42D7-AA12-AEEB0F68E3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36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6FAB1-2DC1-4B2C-A112-1939E851AD5C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EF646-76B9-42D7-AA12-AEEB0F68E3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630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6FAB1-2DC1-4B2C-A112-1939E851AD5C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EF646-76B9-42D7-AA12-AEEB0F68E338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8742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6FAB1-2DC1-4B2C-A112-1939E851AD5C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EF646-76B9-42D7-AA12-AEEB0F68E3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828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6FAB1-2DC1-4B2C-A112-1939E851AD5C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EF646-76B9-42D7-AA12-AEEB0F68E3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989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6FAB1-2DC1-4B2C-A112-1939E851AD5C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EF646-76B9-42D7-AA12-AEEB0F68E3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412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6FAB1-2DC1-4B2C-A112-1939E851AD5C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EF646-76B9-42D7-AA12-AEEB0F68E3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804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6FAB1-2DC1-4B2C-A112-1939E851AD5C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EF646-76B9-42D7-AA12-AEEB0F68E3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249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6FAB1-2DC1-4B2C-A112-1939E851AD5C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EF646-76B9-42D7-AA12-AEEB0F68E3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976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2E36FAB1-2DC1-4B2C-A112-1939E851AD5C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781EF646-76B9-42D7-AA12-AEEB0F68E3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889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learnenglishkids.britishcouncil.org/word-games/sports-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9980" y="-1551727"/>
            <a:ext cx="9966960" cy="2926080"/>
          </a:xfrm>
        </p:spPr>
        <p:txBody>
          <a:bodyPr/>
          <a:lstStyle/>
          <a:p>
            <a:pPr algn="ctr"/>
            <a:r>
              <a:rPr lang="en-US" dirty="0" smtClean="0"/>
              <a:t>Sports!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660" y="1221454"/>
            <a:ext cx="6786392" cy="52963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06667" y="6351473"/>
            <a:ext cx="4754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Организатор: Беляева Дарья Сергеевна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710103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8174" y="830449"/>
            <a:ext cx="8761413" cy="162983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Ребята, какие виды спорта вы знаете?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0432" y="2057400"/>
            <a:ext cx="4637798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33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10093268" cy="70696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Сегодня мы познакомимся с различными видами спорта на английском языке!</a:t>
            </a:r>
            <a:endParaRPr lang="ru-RU" dirty="0"/>
          </a:p>
        </p:txBody>
      </p:sp>
      <p:pic>
        <p:nvPicPr>
          <p:cNvPr id="4" name="Sports Song - Educational Children Song - Learning English Sports for Kid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9200" y="2057400"/>
            <a:ext cx="7180263" cy="40386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227" y="2478794"/>
            <a:ext cx="1796705" cy="127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28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Попробуй вспомнить названия видов спорта. Как называются эти виды спорта?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184"/>
          <a:stretch/>
        </p:blipFill>
        <p:spPr>
          <a:xfrm>
            <a:off x="3173833" y="1965960"/>
            <a:ext cx="5813853" cy="418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153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называются эти виды спорта?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7886" y="1689370"/>
            <a:ext cx="5885748" cy="439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42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0351" y="484835"/>
            <a:ext cx="9875520" cy="1356360"/>
          </a:xfrm>
        </p:spPr>
        <p:txBody>
          <a:bodyPr/>
          <a:lstStyle/>
          <a:p>
            <a:r>
              <a:rPr lang="ru-RU" dirty="0" smtClean="0"/>
              <a:t>Нажми на ссылку, для того, чтобы еще раз повторить слова!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19129" y="2178586"/>
            <a:ext cx="9872871" cy="4038600"/>
          </a:xfrm>
        </p:spPr>
        <p:txBody>
          <a:bodyPr/>
          <a:lstStyle/>
          <a:p>
            <a:pPr marL="45720" indent="0">
              <a:buNone/>
            </a:pPr>
            <a:r>
              <a:rPr lang="en-US" sz="2800" dirty="0">
                <a:hlinkClick r:id="rId2"/>
              </a:rPr>
              <a:t>https://</a:t>
            </a:r>
            <a:r>
              <a:rPr lang="en-US" sz="2800" dirty="0" smtClean="0">
                <a:hlinkClick r:id="rId2"/>
              </a:rPr>
              <a:t>learnenglishkids.britishcouncil.org/word-games/sports-1</a:t>
            </a:r>
            <a:endParaRPr lang="ru-RU" sz="2800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88" y="1841195"/>
            <a:ext cx="2107041" cy="1495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5393" y="3001626"/>
            <a:ext cx="2996142" cy="299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924754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53</TotalTime>
  <Words>60</Words>
  <Application>Microsoft Office PowerPoint</Application>
  <PresentationFormat>Произвольный</PresentationFormat>
  <Paragraphs>8</Paragraphs>
  <Slides>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Базис</vt:lpstr>
      <vt:lpstr>Sports!</vt:lpstr>
      <vt:lpstr>Ребята, какие виды спорта вы знаете? </vt:lpstr>
      <vt:lpstr>Сегодня мы познакомимся с различными видами спорта на английском языке!</vt:lpstr>
      <vt:lpstr>Попробуй вспомнить названия видов спорта. Как называются эти виды спорта?</vt:lpstr>
      <vt:lpstr>Как называются эти виды спорта?</vt:lpstr>
      <vt:lpstr>Нажми на ссылку, для того, чтобы еще раз повторить слова!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Прогулка по Лондону!</dc:title>
  <dc:creator>806777</dc:creator>
  <cp:lastModifiedBy>Ване</cp:lastModifiedBy>
  <cp:revision>7</cp:revision>
  <dcterms:created xsi:type="dcterms:W3CDTF">2020-05-25T06:15:56Z</dcterms:created>
  <dcterms:modified xsi:type="dcterms:W3CDTF">2020-05-26T09:42:48Z</dcterms:modified>
</cp:coreProperties>
</file>