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77" r:id="rId4"/>
    <p:sldId id="286" r:id="rId5"/>
    <p:sldId id="287" r:id="rId6"/>
    <p:sldId id="299" r:id="rId7"/>
    <p:sldId id="288" r:id="rId8"/>
    <p:sldId id="300" r:id="rId9"/>
    <p:sldId id="289" r:id="rId10"/>
    <p:sldId id="301" r:id="rId11"/>
    <p:sldId id="290" r:id="rId12"/>
    <p:sldId id="271" r:id="rId13"/>
    <p:sldId id="273" r:id="rId14"/>
    <p:sldId id="294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7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0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6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3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1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7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7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2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156C-5207-4B9B-A826-D45918BBCD9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C721-D793-4F2A-BFBD-BCC3EBFF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303925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Центр </a:t>
            </a:r>
            <a:r>
              <a:rPr lang="ru-RU" b="1" dirty="0" smtClean="0">
                <a:solidFill>
                  <a:srgbClr val="00B050"/>
                </a:solidFill>
              </a:rPr>
              <a:t>образования естественно-научной и технологической </a:t>
            </a:r>
            <a:r>
              <a:rPr lang="ru-RU" b="1" dirty="0" smtClean="0">
                <a:solidFill>
                  <a:srgbClr val="00B050"/>
                </a:solidFill>
              </a:rPr>
              <a:t>направленностей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МОУ «</a:t>
            </a:r>
            <a:r>
              <a:rPr lang="ru-RU" b="1" dirty="0" err="1" smtClean="0">
                <a:solidFill>
                  <a:srgbClr val="00B050"/>
                </a:solidFill>
              </a:rPr>
              <a:t>Колтушская</a:t>
            </a:r>
            <a:r>
              <a:rPr lang="ru-RU" b="1" dirty="0" smtClean="0">
                <a:solidFill>
                  <a:srgbClr val="00B050"/>
                </a:solidFill>
              </a:rPr>
              <a:t> средняя общеобразовательная школа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имени </a:t>
            </a:r>
            <a:r>
              <a:rPr lang="ru-RU" b="1" dirty="0" err="1" smtClean="0">
                <a:solidFill>
                  <a:srgbClr val="00B050"/>
                </a:solidFill>
              </a:rPr>
              <a:t>ак.И.П.Павлова</a:t>
            </a:r>
            <a:r>
              <a:rPr lang="ru-RU" b="1" dirty="0" smtClean="0">
                <a:solidFill>
                  <a:srgbClr val="00B050"/>
                </a:solidFill>
              </a:rPr>
              <a:t>».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2024год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1311559" y="480052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526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8883016" y="6428812"/>
            <a:ext cx="5586127" cy="8481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endParaRPr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40466" y="0"/>
            <a:ext cx="3354651" cy="894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609505" y="1143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72748" y="1950468"/>
            <a:ext cx="6871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ru-RU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</a:t>
            </a:r>
            <a:endParaRPr lang="ru-RU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6016" y="1258957"/>
            <a:ext cx="87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Лаборатория химико-биологическая.</a:t>
            </a:r>
            <a:endParaRPr lang="ru-RU" sz="3200" b="1" u="sng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15549" r="510" b="-35025"/>
          <a:stretch/>
        </p:blipFill>
        <p:spPr>
          <a:xfrm>
            <a:off x="1561073" y="2473688"/>
            <a:ext cx="3414680" cy="4683836"/>
          </a:xfrm>
          <a:prstGeom prst="rect">
            <a:avLst/>
          </a:prstGeom>
        </p:spPr>
      </p:pic>
      <p:pic>
        <p:nvPicPr>
          <p:cNvPr id="11266" name="Picture 2" descr="https://avatars.mds.yandex.net/i?id=b2da43a82b02036bd9bb602f49d2462260b4a32d-1099542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37" y="1876407"/>
            <a:ext cx="3457786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i?id=e0cf08573c56507acdfe8e0ca805e07487b28bf2-1060411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09" y="2374316"/>
            <a:ext cx="3011672" cy="25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svu.mil.ru/upload/site62/document_images/0kc4WMGpJ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39" y="3853569"/>
            <a:ext cx="3270280" cy="26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4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endParaRPr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40466" y="0"/>
            <a:ext cx="3354651" cy="894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609505" y="1143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70991" y="1895062"/>
            <a:ext cx="1021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104" y="905532"/>
            <a:ext cx="9819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3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</a:t>
            </a:r>
            <a:r>
              <a:rPr lang="ru-RU" sz="3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лаборатория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3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химия-биология-физика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u="sng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22" y="2388800"/>
            <a:ext cx="4177748" cy="36973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61" y="2431561"/>
            <a:ext cx="3631096" cy="3082440"/>
          </a:xfrm>
          <a:prstGeom prst="rect">
            <a:avLst/>
          </a:prstGeom>
        </p:spPr>
      </p:pic>
      <p:pic>
        <p:nvPicPr>
          <p:cNvPr id="18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97" y="4203710"/>
            <a:ext cx="2983803" cy="23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5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2835965"/>
            <a:ext cx="9957295" cy="202120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endParaRPr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40466" y="0"/>
            <a:ext cx="3354651" cy="894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609505" y="1143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87827" y="1258957"/>
            <a:ext cx="8621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Реализация </a:t>
            </a:r>
            <a:r>
              <a:rPr lang="ru-RU" sz="32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основных </a:t>
            </a:r>
            <a:r>
              <a:rPr lang="ru-RU" sz="32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общеобразовательных </a:t>
            </a:r>
            <a:r>
              <a:rPr lang="ru-RU" sz="32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программ:</a:t>
            </a:r>
            <a:endParaRPr lang="ru-RU" sz="32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671" y="2259496"/>
            <a:ext cx="90313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2"/>
                </a:solidFill>
              </a:rPr>
              <a:t>Естественно-научные предметы: «Физика», «Химия», «Биология»</a:t>
            </a:r>
          </a:p>
          <a:p>
            <a:r>
              <a:rPr lang="ru-RU" sz="3200" b="1" u="sng" dirty="0" smtClean="0">
                <a:solidFill>
                  <a:srgbClr val="00B050"/>
                </a:solidFill>
              </a:rPr>
              <a:t>Дополнительное образование: </a:t>
            </a:r>
            <a:r>
              <a:rPr lang="ru-RU" sz="2800" b="1" dirty="0" smtClean="0">
                <a:solidFill>
                  <a:schemeClr val="accent2"/>
                </a:solidFill>
              </a:rPr>
              <a:t>программы естественно-научной и технологической направленностей.</a:t>
            </a:r>
          </a:p>
          <a:p>
            <a:r>
              <a:rPr lang="ru-RU" sz="3200" b="1" u="sng" dirty="0" smtClean="0">
                <a:solidFill>
                  <a:srgbClr val="00B050"/>
                </a:solidFill>
              </a:rPr>
              <a:t>Проектная и научно-исследовательская деятельность: </a:t>
            </a:r>
            <a:r>
              <a:rPr lang="ru-RU" sz="2800" b="1" dirty="0" smtClean="0">
                <a:solidFill>
                  <a:schemeClr val="accent2"/>
                </a:solidFill>
              </a:rPr>
              <a:t>по предметам </a:t>
            </a:r>
            <a:r>
              <a:rPr lang="ru-RU" sz="3200" b="1" dirty="0" smtClean="0">
                <a:solidFill>
                  <a:schemeClr val="accent2"/>
                </a:solidFill>
              </a:rPr>
              <a:t>«Физика», «Химия», «Биология».</a:t>
            </a:r>
          </a:p>
          <a:p>
            <a:endParaRPr lang="ru-RU" sz="3200" b="1" u="sng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2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2835965"/>
            <a:ext cx="9957295" cy="202120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endParaRPr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40466" y="0"/>
            <a:ext cx="3354651" cy="894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609505" y="1143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41514" y="2232767"/>
            <a:ext cx="11081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2"/>
                </a:solidFill>
              </a:rPr>
              <a:t>Естественно-научные предметы: «Физика», «Химия», «Биология»</a:t>
            </a:r>
          </a:p>
          <a:p>
            <a:endParaRPr lang="ru-RU" sz="3200" b="1" u="sng" dirty="0" smtClean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6922" y="1155549"/>
            <a:ext cx="9177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Приобретение наборов оборудования </a:t>
            </a:r>
            <a:r>
              <a:rPr lang="ru-RU" sz="3200" b="1" u="sng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цифровых лабораторий.</a:t>
            </a:r>
            <a:endParaRPr lang="ru-RU" sz="3200" b="1" u="sng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16" name="Picture 2" descr="C:\Users\manik\OneDrive\Рабочий стол\komp_obor_na_baze_oge.jpg"/>
          <p:cNvPicPr>
            <a:picLocks noChangeAspect="1" noChangeArrowheads="1"/>
          </p:cNvPicPr>
          <p:nvPr/>
        </p:nvPicPr>
        <p:blipFill rotWithShape="1">
          <a:blip r:embed="rId3" cstate="print"/>
          <a:srcRect l="18948"/>
          <a:stretch/>
        </p:blipFill>
        <p:spPr bwMode="auto">
          <a:xfrm>
            <a:off x="4951348" y="3670517"/>
            <a:ext cx="3284929" cy="2503042"/>
          </a:xfrm>
          <a:prstGeom prst="rect">
            <a:avLst/>
          </a:prstGeom>
          <a:noFill/>
        </p:spPr>
      </p:pic>
      <p:pic>
        <p:nvPicPr>
          <p:cNvPr id="17" name="Picture 4" descr="D:\Лесновская СОШ\Конкурсы\конференция 26.08.22\20080106-233831-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6298" y="3031006"/>
            <a:ext cx="3168352" cy="2420888"/>
          </a:xfrm>
          <a:prstGeom prst="rect">
            <a:avLst/>
          </a:prstGeom>
          <a:noFill/>
        </p:spPr>
      </p:pic>
      <p:pic>
        <p:nvPicPr>
          <p:cNvPr id="18" name="Picture 5" descr="D:\Лесновская СОШ\Конкурсы\конференция 26.08.22\20080106-231138-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9400" y="4503681"/>
            <a:ext cx="2245325" cy="1913381"/>
          </a:xfrm>
          <a:prstGeom prst="rect">
            <a:avLst/>
          </a:prstGeom>
          <a:noFill/>
        </p:spPr>
      </p:pic>
      <p:pic>
        <p:nvPicPr>
          <p:cNvPr id="19" name="Picture 2" descr="C:\Users\manik\OneDrive\Рабочий стол\69056_levenhuk-rainbow-d50l-plus-moonstone_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43954" y="3701315"/>
            <a:ext cx="1260042" cy="2079313"/>
          </a:xfrm>
          <a:prstGeom prst="rect">
            <a:avLst/>
          </a:prstGeom>
          <a:noFill/>
        </p:spPr>
      </p:pic>
      <p:pic>
        <p:nvPicPr>
          <p:cNvPr id="21" name="Picture 2" descr="Цифровые лаборатории Releon для Точки рост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59" y="3016137"/>
            <a:ext cx="2366620" cy="25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nik\OneDrive\Рабочий стол\unnamed (2).jpg"/>
          <p:cNvPicPr>
            <a:picLocks noChangeAspect="1" noChangeArrowheads="1"/>
          </p:cNvPicPr>
          <p:nvPr/>
        </p:nvPicPr>
        <p:blipFill rotWithShape="1">
          <a:blip r:embed="rId8" cstate="print"/>
          <a:srcRect l="6430" t="23343" r="5222" b="22535"/>
          <a:stretch/>
        </p:blipFill>
        <p:spPr bwMode="auto">
          <a:xfrm>
            <a:off x="1750706" y="4710914"/>
            <a:ext cx="3288821" cy="169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11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564" y="194010"/>
            <a:ext cx="9515061" cy="116975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Мебель, логотипы </a:t>
            </a:r>
            <a:r>
              <a:rPr lang="ru-RU" sz="27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"Точка </a:t>
            </a:r>
            <a:r>
              <a:rPr lang="ru-RU" sz="27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 "для </a:t>
            </a:r>
            <a:r>
              <a:rPr lang="ru-RU" sz="27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общеобразовательной организации, предусмотренных для</a:t>
            </a:r>
            <a:r>
              <a:rPr lang="ru-RU" sz="27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 </a:t>
            </a:r>
            <a:r>
              <a:rPr lang="ru-RU" sz="27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образования «Точка роста».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Picture 2" descr="Стеллажи, шкафы, тумбы Точка роста - Оснащение школ и детских сад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021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толы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034" y="2192073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ягкая зона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84" y="1411517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абораторная мебель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63" y="5043486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тол трапеция на металлокаркасе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" y="4887843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тол рабочий на м/к 1200х620х750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97" y="1519408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тол трансформер 1200*535*760 мм.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30" y="3117002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Демонстрационный стол (трибуна) для педагога 2000*500*1097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83" y="3393888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Шкаф широкий закрытый 854*450*2010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14" y="1269520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Шкаф 2800*450*2540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031" y="3148660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Тумба-мойка 500х600х760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2" y="3000270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Стеллаж 902*400*1808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447" y="125480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Тумба-пенал для учебных пособий с 3 ящиками 1200х430х420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67" y="4958411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Шкафная группа 2400*450*2000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42" y="1730295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Стол лабораторный с надстройкой и дверками 1500*850(1600)*600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68" y="5098702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Стол ученический лабораторный 1500*680*756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04" y="1287198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Стул ученический регулируемый СП-2р Точка роста - Оснащение школ и детских садов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46" y="5043486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s://i4.stat01.com/2/5808/158070535/afacdb/1-jp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74" y="4779527"/>
            <a:ext cx="1938803" cy="19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2" descr="data:image/png;base64,iVBORw0KGgoAAAANSUhEUgAAAsEAAAIuCAYAAABeo9UjAAAAAXNSR0IArs4c6QAAIABJREFUeF7svQeUFNX2PbwrdHWYnhmGDJKDiJhFREzPhIiI2WfOCEgacoYhxyEnFROCCiLgQ8mCgKJiVswRECRP6ljxW+fcqumeIRh+vr/fWo9eC2amu7rCDefus88+50qO4zg4+fpHW4A6wIID+ilDggxAoj8cB6bkQJVkwKRbdGCpgAEbqiNBleg9Aw4kwNHoY0gyfdGmM7g/dQAKbMvPzyjLfBhM04DP5/vTz50+WPjydCm+sA2H/omrAI7i/UZXAyQTcOinCkCFaciQfTJ0WFAgQ6Hn9k4uifawxcn5c9mR3GuJ01O70BEqPz3difhHf3mn8VqB7zPtCNEC9E+CTeelM3gHpR3Lx9A9l57RvY5DPUT/3LPwr3Q1cc7089PdO96N0N2VXki0lc3H81H8PUf0vvu7xGcVV7PS+jX1vOLYv/YS4849P/1CpoC6TXL4fWpX2XbPL4tjabTJcKBx29C4kwA59czUJ/QcqT4Rz+NZGe/xxWi3IJV+IHrS6xmvv/iYMucTbSzaiXswrd29djl+e5Q3dpIN2LYDWRW9Qb1iGCb8PjFfxA3xgAQUiZubmkS3HPgUd67+teZ3v0XtaIt/1DjcQF47iF6nd1T3OVPjw7uoGBfpc8CbC79/W+m2gtqT/k66V3Sfn/+ml/e3Nx9ooKTmgNeuNDZEs5Udl96s9MZ7qqfK9/jvjefU8eLuvbEmxqs3H3hEklk66nTe98te1y6dd6lWK+0JPhH1kzvmyR5L4om80wtL5UBme0EfuDaC7YtrQeg03giX5dKRS2/RFOIjHcO9AYXPQfPEmxcpO2anzRsxF7x7kcRCAQtkZx0oEOezoUE3LQTEogHTbSu6S9t0oLo3ELWj0BQVPkeD41gwZFo/JGhOUJhD0eVk7oXJI1PPc8LrB4fvjT/noSDxvLFojErUQzSfLUDXATWApOxDzAIyFRrjlpgHdGopZQ/ojtk+8vohzumw5aduofN6fXb0/C8/372+EPaHRqPBa64wfGz83JN5cyNtUTpqjHjHuM+ZNv7Ko6rUPaaPP/qeZ+9T4+7kb/9vW0A6CYL/3zb4sa4m4MCxQXDSNuFXfbCKY1B8KuygJsBIMgFNkaGqwkieCAQnkgYCWjbbcNsGFLKPDIRNqKr7xx9shnSjwuZC2CxAso4CwfR5Mp6AptFvhovsJchKAJESHYGMEHQYUGQZKkFd13A6BMJkARLJbAqA/OdBcPoilTJT6UboL4JgtvwuAPBwy4lAcFqjpYzhsUCwBx48EJyCkwIOpRvkdCD8Bzuv3GFi3Amzr5gExFwQLIulil4K968kcKBEi6dYkv0MCFwj/neAYFrmeNEv+5T/dRDsNmk8EYWiyvD5NBgmjUkFsUgUAS0An+bnld7QLZguECAH7u8DwbT4uzciUxt4wIkgvtsP7m/is3RkJ8aFAIBHL8YnHhlHg2DHA8GOAL2SRCCIXpr7878FgtPv/0R37c0BD8akJpfsgXIGm+XRrzjOA6GlUN2dkAJIlgfu7vFkNJmVcB0ing8EhMtCJnZhHXeelgPB/NU0EOwQiHaBtDuLXBDstS+d35sPKcfeA+YE/twOOhoEOw4siQgOFwRbFiwlgFg8iZAmyImkZTMBYJsmMoIhmEkDkgLIbKsdyBbZaRlJJPm+NJvGgwxiKni0/VEQTKyL6yuTi2kaCSi2CdXnQ6woCj1UAZKmIllUgKyghoBfjDsCuQY1u/g6FAK7ng3kdkkDwWnDhe8tzfP5fRBspoHgdEB6LBBc3uaWXUvSnc8/BoL/7zb8xPP75Kd/pAVOguA/0kr/5WMIDnmOc3km2CaAYduQdZvpgqitw5KBsBYkFx6yTPD5+CDYsKLwKQEkEyoikTjC4SD8AQXJZBJ+1+D82ccrA4RdW+xIlmCD+WSCCaZ1w9B1aAEVthmHrMowDQPFxXEsevEV7Pp1L/LGjoBCYN6RBevoOCAQbMsuyyMJEKzQZx7glgGDjbENMvXpACAFIFK8rAcN0hdB75nTmeDyyyYzs7SoCVpegA9mdlJMsAAKwmyn/nl/i+PSDWLq2HQQTM9YuiynMcGpZyhdXF1e1F0BIfFi+9deHgimdlUtl2WhZlaIpRKtKlsC9NqSBEuSYNLC7xAIdo9wWTHv2Y/FBIvnF62bzog4fA7vuV0QIgluN/UNlwl2GTXvSRmEOA5kD5yUgsOjezG9dY5aFKl7CdzbBlRVRjyZQMAfgG3bUGSVH8tKmtB1E9FYHD/8/DM+/eJzHCo4hMxwCN27dDkKbv2p3mAwkwb9XeBD5xA4w+Op0vlAYtbd7zAaSWdBy4Lko8deaQuWXlcc4zLBDHppnLvMr+QywaWgmEAaXdNjgj3A7vVZuqN2dMt78zPVS2WsyR9suhQQplnkzszSUVM6JNJGUdkTp75fylAzIKUxn3oeHv9eO6cGnog/uAOZ/b/SlqTxTCytxwR79sI9hkEw05dijB8FgsnDIhDtjv4TgmCv/8sxwS6TXAqC7SSSiQR8oQpIUoRDYGA4sgsi6XfLgWNbUH0qdMdEPBZFhhbgeWG7x/vInpMtEw8AiaNAKZN4PCbYMi3IPhUmLHYuA36VHYUje/ZgzhNPo2KD03DHPfciS5OgUavYFhK0NgUzkTDonui65UAwtz+RN3Qfx4K5qd4mQOxZmPQxICIIor/EE4nx7Lh2Riq1+Wm2v3Q8eXMsbd6W+Szl03rXPJoJLv2knFP7B6fAycP+thY4CYL/tqb86yc6EQgujJYgO5wJSbcRKylGoHIOSwg0KDB1wbKeCAT/vPNb1KvbELYZgOIatFg8jlAo+NdvOI2tK88Ei5PKkEgOQcyzZTHzXFx0GBkZQSg+jewcZsyYi+9++AmTpudDURX46Ds2hdLc6DOvH8J8sVyCEYFr8GQJBss6SA7hBWWFKUtnc0rtYylIFQAuPVgroIUE+ei4qStJ8BhYz+J7ADi1jJcHwXRfqUD5HwHBQgZz9Mtd4PmxxZOVN/kCBJ8Y+B2voz0QTO2u2G4YlsK0siJ4R8eB4ghOmJcLSeYwKrWYz7GECoIWD24A0a7u8l5WonIUCHaPZRkASUQEAPaYMfGM4jrpPerCaLGIu5+nhSLcdvhzIJiONpI6fH4fikuKkJmZiUg0As2n4esvv8LWzVvx00+/YO+e31zgIkMLBnB+i+a4+qorcebpTf9i64unEDFmtz1cKYTXX97yLGZUqRtR2p3kRHBLuMAknYnyDkphhHQpjrd4i2B7yrEjlEbjwHWquRsIFNMxxASTB0SfU+sfCwR7PSf6r+xLjGXxSudpjweaf888ie95brc3M1JT3YPG6ffh/e79FECIx60Lgr37o5v14HDZJ/G4ZFd8UfohjfwUKBLzOQ0Ep01csmt8ZGm/ef3rSmM8dOnOC88p9FqV58TxmODyIBgG9u7ejaq16vM8o5ltGAbPY9O0EQz4YRkmNE2FbhjQCSj7/fApQCKZgI/IFuaaXdkBg2FhG8RLAOPjgWDbsiFrKh+jmzp8KllGG/HDh5Hbuz8q1DsVA4YORUgmQsOCpeuQFQWyGuCoi2f0yA6VRsMkuVQuQUtEiid3e+8oW+6NvVQneO+UBcHkXHod6sksjgd0jwWEvff+KAhOHf97o/3k5/+9FjgJgv97bfuHz3xMEOwCPmKCHcvCshdewlub38LAsSORUSELIZ8ffpUWot/XBEeiceQNm4Ts7IrIze2GzKwgG0Jig8Ph8B++T3FgOgwjOYG3rpGp9kKzribYcbW2LLzUYZMhU0gPbOOJec9gz779GDJyODPBPs+rpxPKMofe6dS2Y7MmmkGw5bIkqgKDDK9jw0eS1LTFtQwIPgoypkBwajn27t/1EMq0BpnKcjIElkGUN14eEPF6ko5IHVeWCU0BELGIe0ub9xTpXHY6lPA0iF6Dpy/yfx0Ec3PTE9nE+NEfPtgsTXD/dAwQK0KBVbEMicVfdUwGwfS+CD/+URDsHef2pdue3tqTenoBDmXJcw/E86YDYXeElAKrY4HA8oO7vBNhk/RBVXH48GFUqlSJQeHUaVPx3rvbIEsKqlWphgb1G+K8885HszPOQE7lHJByJKHrUBUZAZ/6fwfB7DqIMVV+QRcAlMCnp4FOf6L0BfroBTUdAPMoS+snbx4LECzAjBiKxPRSx7r5Ap4covRvEa4vD4KFA5SaVUdD4JTtKNuHxzM/5XvqOGNcaAzcV3p7eGradCfxWKCjLMhJMdXHuB5FqURDlr2kyxoSO+85cuKqHhCmJhPPUyqBcB18duZYE+zeR2mncYKHgJ/eVC+1PB4ITh3DZ+e5LJxZjwneuGYlnn/+eTi+EEoiMfgkG7Isw58RFs6nZaFBg3q47PJL0ajRqahzSl0eagkjxlI5BZrAoZ7z46iCBabIH1+TbAU5yMfRBJNTbdsiRYRstqXDTsbhV1XkDR+FSg2b4uFHH4IRi0KTbAQ1DZKiIKFbLEOy3O5NB8HsGss+QV4cZ/ikei/dXqYOTh+t7PB4Wvy0YSewdHqkxjtr+hpw7DlYPtUqJdE48Zw93mw4+f5/rwVOguD/Xtv+4TOng2CaZuxru+jySEkRcrKy8caSZVj5+krMXvAMA0RaekUI/cQg2LRjSMQNDBowBg0aNEaPHp1F+pUs/QVJRHmDIgy0WBiEZqs0XYSMJSREI1H4Az6ohFZdBWo0EsfM6XOxd/8BjJsyGYoiwUcLiy2gAPMzbuIInZpTFvhCLiciyzCYuRHKsHR4UB4El9cGpkCG+yyljEp6UkRqUU0JVfghXS3w0Uu8ZzAFaKYjRbiOwUEayBBhthS3IxZOsdiJ76XC3uJevZQbL3zpfe71xV9ngkthCbGxTtIFEz44khhZvIQ7xASK8DeFIE0XraoSQWJa2+XjgOB0J8A7m1gABKh21ci0iDLDmOJ2xX2lhynFO6I90jnz9Lb0AM6JHYKy0EqckyQ7Pi2AvXv3YsSoEcjMDOOcc87GLTfdzEMuI5TJjaEndUiKzNp8vrIDTk79ay6I1/qeLEY4Yan+dxkuN6vS4UShNJjvoZ7Si5e9i/KJiC5iSbHPadYp3UkT4IbGuUisEqBYgB2GdaUZT8cGAmWTtMpeVfRQutjleC1X3s54xx0LmLoPclT42jtH+rhIA8FpwLKUkU9z8T0Am36W0vmSznPzeeg/0nUT+BTj2VMY8x3zsPcSvoSDWWqHXG+zVNbjgWWeJ2RfXV2wO87EE7gMNjsAdIyIojCYLgeCP9y2GTNnzsQ5LS5GKCOTQTDZHIr2mKYFI5HAV1/vQEHRESiyD1de2hrXtW2LU+pWQywRQ6ZfkCQ2jwsbshvhS4FgYnlPAIIhIWnosGWH5RayZDMIlnQdPXr1Q7UmZ6JHn14I8ZrmrR9AUUkMGZlZYm2hVIVjMMFevM21zEett2K0pIPO1CHpILWMhlgsZu5Y5yc/BhBOjwZ65y87Rk8Mgr37OpZTdtRjnHzjv9wCJ0Hwf7mB/8jpTwSCSf+rxxNYsWgxVq1ehbkLn4Ma9LMcoqjgMHJywr+bGEcApuNjvVCzZm0MHz4Ahmky+0qMQIrZ/b2lvPzCRH8r7KkLo+6BYDIaZJBJT0mJFETgEgNMSRFJZhdIKjFr5jwcOHQE/YYNhkpyCAJBpJNgw664IXnRegyCaRGhz+klExMsFgfKmk/BopTZE2bGYyfE145mB9ysfP7QA8Hp7ZCqUFF6BreahNev3hWFIeXaAu613PAxpTxy0wl5SKp6h3sGZpcovCeeR0Ah0dYMGEimwHpcv5uMLRZAoVVMv+/yI60s3DsuVOPDqB2SrDl3iPFzQTA3NSdK0XMp/JnlgmBFdvW85UCwV9HDY8KZ20zT7fEzuaBBAH9idMQzi7Z0j5coBY/+8iqYeKA45SyUXeD+PAgWADgOn0oAU0Xffv1x8PAB9O/fD01PO40ZLK5bwvpjF+ywnlOCwd0iwaf+X0Ew5c2LbH6v/0XdALf/LcONjLjVXbxxXNr/ZUe2NwqOBsHeYu1KINwDy1aVoMdMMXx8ZldznBJklA3Ol5elcBShVL6R6llhFbwqJ2JkpTusR8/N443f1Bzn30olUu44LheRENfw/pFMy+1Lr6E48cr15EuBtKdVSGl/S/Pi3I94npYCaXo6qn4DGBLXTXHFIq5unjrDJs09RbhUri4iqh145Ss818G7LjnGruPpgWBqMbeRhPshKikIN06wsccCwZvWvo4XXngB/YeORJMmp7Ecgl5CDkHVIggMG9h/5CDeWLkK27d+iNNOb4oO3TsiEAjAT4wLHS9CcZy7wfctp5wlYb+OzQQbugFf0M9rhGmbcGwDmioD8Ti65/ZBZp2G6NV/ILJUwNJj3G4+TYPBZWvE5KI7UFk65eVnCE1wymK4prC8CXQdhtQal7KtwiinIiwpWyIkER4wZtvFDkB6dR6y5UIOJEgN75U2istpldOBdtn7+b119xgPdfKtv7UFToLgv7U5//zJBBNYtsBWOhPslUhbvXQFlq9YjglzZnBiXMVwNmur/ggTbFsSBvYfjVNOqYOePbvAtEz4KFmBq0OkywBONCHTPWrvd4WZQY/ZIBZCgGGXSWIQLBhnzU9PJQy/ZdqYMHYy9uw7gEkzp0FmJpgAB4E+AYIFo+IWLKBFgwxgGRAsPqf/PQ4tvfXFHaZA8NFP5j5DaUmjdBCcziF44TAPbJRdRI8GwSKbXuKSUvSpAHOwRRUOiUtgpAEJBsH0vB6oF4uyuHN6ZlGyypSDLggWQOLEIPhY7MdxWAdub1pMky4j62aBu20vS5QdzvXBGAR7zJQH5smhEYuzuGZ5EFwmWu0xWCz8pmoi1HsCBKcYLtGiNkQ7usXYStkYTpNkxsttx1L9318BwbSwGszwrl7zJpav+A/GjBuNGjWqobi4CFlZ2ZAsoemmBEkap1yt0HZg2yqosMr/jcuhfjZ5xpgcOSCnzns28hWo/6kdZJiK6H9RyMkr1yWkQ8eC4ScGwSk29ugib96i7s2Y8n97s0z0mhinnhSKRooH5j3mXrg3noxG4RJe3sxNFzKln7c8AE4HGccBwexhunOVx3O6ayXgt8hVcHvMvYTw6aiqg2sxuE4jOeTiONOt1sEV9AjLuresiEHhtr8oHkiGUHedVXLdXKW7KMnD5b0UmCw3En0oE4hlaYXL7LJewKumIOZcKRPMDolobdHjBLrpOekqxwfB72/diHnz5mHEuMmoXacuktESBINBToyzHXL9RJtRNKqgsAjLXnoVb27ahPs7PoKrrroSmpsva3AVIgs+ytugJmM7Juz8iUAwJcYpfh9Mx4Jli/JoBIITR46gV7+BaHD+RejQuSNUqhhhGdC8xBWZ0+RKbR6TIKWVN2jNEe1Y6oeUyQ1Jh6XlbaHX8R4I9tY/T/bmgWBh58XRBL6J3PBcOQLBbkp2qe0ru8IcnwlOH+femvLnccPJb/x9LXASBP99bfmXziQ8TTINIrGCvV421mTjbET1BMLBEF5++nlmgucvXsQg2IglkJURgsNggSbs0XWCyWjZTgLJhIl+fUagVq266NevJ1+J5BACZdiQKNHMIGDsg0WJDFzWRjBylNhG7K1tmVwyh3W5bkksy5YQNxX4/XSsBZUWIYe8fRuKEhAFVSFzQoSmkUG3YJtUG1bG7JnzsO/gIYwYPwrxZBIhP9UCtvi7XEtYFoxKUrcR0IiP87xxwDId2Kqf24ruz0eGk8AkaUgZFACGoZfWQRZg38efc7awq+1jwC7ZsAwdsqxCUoRh04m90Oj6dE67NGnOZE2yDJWv55Z2lR235rKoqylJVMWZMsQpu5ruRSQa2ZbqlqejY4QxpWdlx0DWEDUkUNlmugOLdao+BkCSHReLpxJGzHQQUkkjrrOGkKoXpOQI5UGEa75ti8t9MXdkUb/Qfbh9zIcIpoMYbK8CsCchIWfFp5owTWLwCRyr0JMOfH5yfsTiQkmLKUdAOB5l7oT1juIY26ZkOpcJdiyYtLaoQdbYEjlEi41CCZ+GAdUnFnjDVKGoEgzbgE8WGerkC6npzkRpQpnENX+5Hmlacox4bjEudKqPrRKYp34lGYiOkuIIHnusO669ri1uu/1WdtioUgS1mewIDTt1uaQ4sB0TpuVAVQMCAxHDZZStuU3t692DN+a4pcuNUcsy+LyUABSzxDVp1BFbZ9m2aBMCwboJM5DtuiLUC+7CblG9Q9G3rLukREZF4UoW9LvfL1h00d80rpPQNB90I8mJfx43m36PXt9584fYQpr/lEPg1RVPL63IANckfbQYSqasIUkJV6QTYd240JF78RqVEreoEolKkQ3X9aHETNceEStZ1jGnw8n2uIx86WhzoT85cTSQKJOL2VZX5E4jms9FYIpGkmDubItshKg4QOOOpoZDY4bsmyojaSTgp5J4NmAmdSAYQtI0EeIIligTSOPY596vMN90DzFQd5haJs945u0tAypdi+/LgqNbsAJhUZubzyFAENlFKh2maQEGVyTPUf0SjzPL0kBdFUskEQxoPNs42Yzq21LdapcG8KZyeTnE9rc3Yfr06Rg9cSpq16lXWh1C1AkGEiVFCGdmojgaQ2ZGJiKFRXi8Szc0Pfd8dOjwGCqHg+z4xajKgwIEZAeWkeQgn6rQGFKRSFAFIK+0GcUCmPbl8UC2VAsFoFNb0DpCNs3UuTd69uyDrLqN0bdfHx7TNCIcyxRzV9a4Fjd1L5UiZLCeXn6OpVnEmYgaxzRfqEtovAmr5hIgbh3hMmPWnSuUnyLmDo0JmnMm20rbpkRpFxzTo9D4VoWjR9IOvy+UVjfbXUZdr9OzO5ZF0VZxDoqEkt0VP91Yn7sW/SXQcPJLf2sLnATBf2tz/vmT/R4I1h2L6wQvefYFBsFPvLgAjirD0U0ENWLRTgyCieErC4JzSzXBHggmoPf8ggV4663NmDt3HgLBIGcGU6koAV7EIkq1iammr6EnsWjRQqxctRYX/asNOnTqhHBAQiJeiMxggE8bL0kgyFpKKj4JFBQcwZtvrseOL77AgX0HsHf3PlSrcQp+PXwQV7e+Eqc2rI1LLmqB7KxsJJImfP4wkgag+QSHEy0+gqBfYZD7wUefYcLUWXj2uQXIDGooKSnGO2+/g/Xr1uHHH3/kbPnKlSujevVquOuuu9CwYSNmP4qKipGdnc0Gk0AQ4SIjEWNWXFY1xGNx1oauW7cen372Gb786kvohs7G67Qmp+Kii1rh6qta8yKqefWVKTxO4I5AtGQjaRTjrbfewgvPL0U0GoOsGNA0P2SEkEzqMO0ofD4ZoVAYQX8Ara+6Cjff9m8YsoKikiSy/DL8moKSSBSZ4QCiB3Yjt3cf/OvGe9D+1lshWxaCKlVEtaAnk/BpoTKALxXW87hwBwcPHsKggYPRsWMnnHHGmbwYEaAxdQOSrUMJ+FBYVIBwdgUUFSWwceNb2LBuAyIlhexEaT4FZ55xJu64/U7UqdMQxZRgE/RzXV3atCWdDXfz3t0wbYqJdwghEBQi4Ck7sI0kSmJJdOrWH5FYDBkhFXo8hoAaQiIeRSBEyTkEWHPwyGMdcfElzbmfrCQtvgp8RM1xeFTCr7t/xUcffYyPP/4EP/+yEwkqCeXzQdM0XHNNa9xxxx0MrAjIUX1SHp+JOEIBDYZegi2b38aiRcsxdNgIVK1eGaEQJeTozOx5iUEEIMkvYQZMIlDoY6eFHAW6D7qeTuBFFREWujbNG9IZr1q1Ctu2bUM8HnfBqR8tW7ZE2+uuRZ3aNSH7AojYMoMNxdAR9CkwyZG0TRzY+R2mTJuF6+58BM3OaY6cDBXb3t6CTRvW44fvvwclvdJiXr9+fVx00UX417+uQKVKFfkZBYClcDeVeEsiGBRlr7zn//rrr/HWpi344osvEI1GhPPn0/jeWl97Ffc5gSwBIGR+vh07vmKNKc1nqiJATKaZjCPok1BUEkGwYg2Bf/Qo/D6Z2+Hg4ULc/cCjuPuOW6GYMXb8eDMHxcegpbCwCG+/vRVbt2zB7t27EItGkJWVhQYNGuDKK69EixYtEAyF2OmgZ6KHoHYmBp9hjONg2Yrl+OzzTzEsbxiX1fpt329Yu24dNm/ZwvedTOjIzq6AOrXq4vbb70Cz05shqRuQNZ/YA8W0kEzEEAgHoScT2LphE158aTF6jxiO+g0bwe9IKCmKIJSdAYXqmCfjUMi58/l53r/64rNYvvINVKjTFCPHjoNi6sgkJ4RsA2wU7d2FQcNH4KI2N+PGW29BUBappiQXIMeE5RQ2qQQcliHs3b8T/QcMhqbloEduLzQ7o4GAduww0pwTVTp+DwR/8v7byM/Px/AxE1Gnbn0EfRTZoPgDySFMrhtMRIKk+BGLxZHh92HgoKEoStoYNmwYqudkcDvLAVEn2jZi7G9Isopf9+zFJx99jvUb3sSefXv5c79fwxWXXY4br78BVavXEINNApImVX2QoVBpSz0BxTSR26c/KjU6HV1zc6HBREimusWGICvI6fbKBTrApvVrseaNldi18xeYlo2qNWvjlDp1cdNNN6JZs2ZI8HwWFY/IZhPYJEBrumQIzT0ar0WFhTwX169fj927f4Us+5ARDqF+g1po3vw8XN+2HbdpMkH2SobfL8O0DBhWCYJ+4TguenExdnzxAwb0HwSVPRkHGzZswMqVK1FQUAACwKFQCKee2hiXX345z0lBvhA5Y7BdIHvhAeI/jxpOfuPvbIGTIPjvbM2/cK7fA8G2IurkvvLcQqxesxqznn8ast/H1RKIjfg9EAzoSCbTmeAeIoRUGr0RYOmll17CG2+swhNPPsUTmF7EDms+8vQTCLCnL3S5H27fjifmzYXhyGjQrDly+/RAgMhoy80+doh1pDUuyKRP/tQp+PCjD3jxa9yoIapWrorvvv4ORwqLcU379li15nXo8QJkZQRxQ7t2uOXWOxDXZQSCfmZPaZHAC9jBAAAgAElEQVTTZBJh2lxC593tH2L2kwswfcYs7Pr5B8yZPROFhYVodVErVKqYwwaGjOJXX33FCzwt6t2792BgXFwSQTgzzMDWtqhupQ+HDx5ApSrVsOOLHZg6bQYvBqGMMM49/zwGXllZmVi9ejWzzbSY9u/XH+edcy4sy4HiIybBgsn1fCxomoUtb2/FvDkLcOmll0HzW+JaXKJOhRawYdsGCguLUXC4AN9+uQO+YBj3dOiGSy5thQyFNOBR+IMhWMkorOID6JrbC9fd0wlXXtuGa2kGFGKDkswyUUDzaL2ZFwIUrGxRcTE6deyMXr1644ILWpQy4kIXZ8DWE5D8QXzw6Wd44on5iBRHcHqT03DFFZdzebvdu37B9nffxW+/7cPtt/0bN916Oycu6pYNv1y6RYEw9GlcsAg4CpDMkQQCwBziMGGbOvYdKkCfQWNRu249NKxfA0aCFuFMGAY5Iyb2HTiIDz/6Ab369MUFF5wlWHNbcHokKzH1OMaNG489e39DSUkE9erVR8uLWqFOnTo4ePAgfvrpJ7z99jvsAHXuTA7AGVwJwntZVoKWOyx++RW8/fanmDp9Fm8GQPr1WLwY4VAWTJ0YehmJRAyK4sCnETtto6DAQKWKFUrLDnpsqsfIHjhwAEuWLGGHqEaNGqhbty5Xn6AXVaLYtWsX9u/bi5Ytzsed9z2A7Bq1eV5m0KYkyRg0P9UB1wEzgn/fchseGzAWZ51/IYYP6oPCg/uQGQrgiiuuYLaQxtWHH37EgJvG+M0338KAmEBvOoNLEg8qjfjRRx9i9JjRqFixIgL+EC/UTZuexg7m7t178dprr+G3fbvRrl07PPJwRz5HIEhJTbTgK9ymoVBAAH9iaanu6/7d+M/rb6BO0/Nw7vkXIOwD/KrM3yWwW61OQ4RDAWTKSah+ipr4OCT/3rvvY9asWQyqL774YpxSozqys7MQiZQwWIlGowykqZ8zM7MQCGUIEB9PIEQONyMLE0/OfxI///ILBgwagPVvrsey5csZTDZv3lyAdcdhMLfj8x3sjNarUxd9BwwEfH52hgmGkmMmaUK29cHmdzDvqfkYlj+RbYNGm0dQZMxHzH8CAWIdVR8i0QQSsRIM7dcdjupHpUZno2vPvqjgp4o2JjSKTJkJGEWH8Njj3XDDA13Qpm1rOHoSGZrKLDcxjT6fxICM6zNLwOCh/fDLrj2Ix1WMGTsejRvXECy1GmDQbhpRnkuqGhRyCGqUYyTGvbXuDZZDEGlQt249jjJwhI/yLri6DgFxHaqWwXaKGP2JE/Px5lvvYdWqZTzXYlS5IZTB87i48BByKmRh46ZNePnlJUxmXHHVVTjr3LOZYPjhh++xauXr8EkKbmp/I65tcx0C4RDvGEdyCGJ1YSZhxWLoM2AwqjY5Ex27dENQsbhNyS6wzVADnG/y9TffYfzYMXCMBFpdeAFObdyIZR07vvkea9au47rerVtfg3vvuYfvn9YqIlLolYjHee5HIhGugrRu3To89ZRY3wg45+RUhCypCAQ1rHhtCbKzw8wKDxo0DI0aNHFlUBQtoNZNUHE5JBJJLFm8HJ99+i3yJ+dj/Yb1mDVrBp/zuuuu4/WCxlsySWTCRh6/dC0iIKpWrVoqXSLHjMb1ydc/3wInQfA/3Ae/B4IdhaQRDpY+vwhr1q7BtKefgBLQ4JepfA1BjhMzwScGwaJIuiTLWLBgAdav34D8qVN5sTZ0qhepsWEhQ02/G8k4jGQSY8eMQmY4A5GkhQqnNMKDjzwMn5REho8AigHboNBiEHt//Q2T86ejsLgYra+9BldfcxUqZmfzYjozfzoOHilAj4EDkZUV5O/NmTMN72x9G2eceS4e7tANORUrwTBsBP0yrGQJFMmCqml4Y9VaLH1tLa648mr8Z/lS3HP3nWjfvj2ft6iwgBd/MkSxWAzffPMNLwJkgHr37oMKOS5LRrpoRcHBA3tRMacCfvzpFwwZMgzNzjgLPXv1FqXjJMDg4wg42SBgM2HcBGayH3nkUfzrX/+iPZAYPBA7LJiZON7ashlzZy9AXl4emjaty+8SCOYon0IMjoV4QkesJIJIYQHGTpgCM1ABo8aMRZVMHxTH5AQ0n+Ig9tuP6DtoCC664T60vuEm+B0DGZoMlSossIdQXptWFgDTwkOgKy9vBG6/7Q5cccWVzKYRdiASIxk9An9mGCteX4sXl7yKc84+Gw898CCqV6mMZCIOf4B2mooyUF76yhKsWb0W7W++Fe1uu4slI/7SEnWpJB9XVekmu6VAMFUB4b0RTaEz/uGXPRg9eR66dOuBc5o1gm0m4VfI2aJzRfHNd99j4KCJ6NI9Fy0uOosdMh9VE9Vpy2KTgwxrVq1GjZqn8AIv+taV8bghzyNHCtCpUyecf/556N27N3wMwCj8LsoLWnoRunXpgebNr8Ltd9yNzJwA99fmrRvwztZ38N62T5AZzkQgIOO0pg1xyWUtceGFF0ORM1BSbCAry8eMGv0j0EWvkpISvPjii3j33Xdx7733okmTJqhVq5YgxVzvk8bSd99+jdkzpuKSf12Fdnc9hEoVwyD3MxkrQTAUhqPHsP+nHZg4ZRoatGiNHd/9jLo1KuHRB+5BlYoVYHCiqR/79u1HjRo1EYlE0atXLx7348dPQLVq1XhR9sq/0X0RCCapw4rXljPrlZlJgMHBkSOHWL6Tk1MJkUgMa9au5Gfo22cQLrroQtgOAYA4Av6w2FiQtsK1LBiWhYCm4PDeXzBwyFC0uuYm3HLbHcj0STD1mAu4VNg+P0cestQkHEOHFMjC6nVvYt68JxiE337brah1Si0kYlFmrcMZFOEAiK1esOAFHDx0GLm5PdG02Rls9eKJJLLDYRQePowKFXOwdPFibHrrLVx6+WVYt2EdunTtirPOOsuVh1B9WpX7/Mjhw/hg+3YsemEhmre8CA937gYfMZSGCVVjbpYjXl9u/wRTp8/E4PwJqFOvAUJuKTOdNNyWDholeiIJLVwBE8ePgR0/AjWYgZ+LHAwcNhLZfhkhzgu2IJlJxA7uQf8hw9H82tvR9qZbkOWz4XeTDinBOTsnkwMbhu7D+9u3Y978GdyOS5asw4gRI9GwUTWYlpgfQoaadIkM4QgfDwR/9sE2zJ07F0NHjUdNat9IMY/DYDiLfzpWnCVqml+AYOrXiRMn46NPBONfqWIG27dEkpwtGT7Vxvr1q/HKK6/i9KbN0LNHbw7VReIxHtvBQAAH9+/HhjXr8J8Vr+HhRx7F5VdeAY2iKyzNciDbJqxoFH0HDkHFhk3RuVsPZJICjqQydIwicgU+++JLjB03HueefRYevPcu1KxZHXGqlR8MsZyG4kxLXlmMF19chKuuugpdu3bjNYDmIm0QQjacWW/TZGd02bJlqF27Nu68806OMpBMiuRVCSrZFgCOFBxEly5dEc6ogGFDxpbOWZKKKT6KCOpMkKxdsxFrVm1G69bXYeOmdbj33rtx2WWX8XXYYdAoSuTj9ti8eTMD7zZt2qB9+xt5naAohxetOskG/8MATESSyqUx/vP39D91B38EBBMd+uqCF7Fu/TrkPzmHq0MQCKZqCpJMiSbH1wSng2BKjOvXL10OQUlqVAcWWPTiS1i9eg3/9FhgruTAtR2JLUhCUxUGQu+9+w4GDuiHRUuW44juQ6++3VmzFZBNSMSuyQoSkSQWvPAS3t62HQ88/DAuuexi+FQFiVgMoWAIY4aNhCMr6D10CLNvRUf2IDsziHff2YYZM+fihpvuwgMP3OcG/EheF+FMfHpt3rIN4/PnoFLlari5/fW4vm0b+DUNBYUFqFihAi/q0UgEGeEw6zUJjMydNw/XX98Od959twhX+zSh5eWNPAoxfPhIBqZkdEOhDMSIUcimEj0ODh44gArZWQhoFPqUMaDfACQTSQwY0B/ValZlUCnxDkYEXkvwzjvbMHvmAsyeNQeVqgYE4LKDMCmXRYpyWJ3Un7wIxeNYu3ELZi9YirwRI9G0bjVQFFU3LAb/5uFd6D1gMM6/7m7ceNvN/C3BMDnMdPgDmYJvTUtOSyXeCSb4SEEBunTpgl49+zATLDSyCmsWISeRiEbRo/8I1G14Knrm9oDGtakTUEk/DJUNezikcRhz2tQp+Gn3XoyaPIulmDkh2ubE1eCVYYLphsT1hY6R9Hb0lgHLTELxKfjk0x3IHTgOzzy3ALWqVwBIK2hTaT0Tsi+GL778GsOGz0DvfgPQ4kIKzRPnRfctFm9eUF0dt7BiIts7PbObfn/vvfcxffo09O/fH/Ua1C9liiikHI8eRNfHu+PKK2/BPffdjZ927sawvMHwB2RUrlwF55x5IaIlERw+/Bt27f4R+w/+yiD44YdyEQxkIhikEL3Qy3pyCJI/UG1WAt8E8HhRdxdjuksxr6hNDGxY8waefHYB2t/TAe1vbAvNSCIjoHLYWzLjQOwQuuf2xm9WFoI5VTFn2nh+n5wgmk/EZDGfr4v6vrRIDx06lNt91KjRqFAhW+gyOeROGk3Svwt9MEkf6DtC6yt06jt/2YO69Qiwm+jVuzfCoYrcbhlhH2smZYnmABgQi/LFCgKqhJLDe9G1e0/ceG9HtG5zLfzE/enCiUoYNkxFgybT9rsx6NFi7PztCEaOncDyHGqnzHAYB/bvR/VqxJY5iBQVIZyVyUzv4UOH8WiHDrjs8n/hoUceRVa2YPqo/GJII822jiWvLMXrq97gXf2GDBnCURxvHBArl5lBDLKnpTbx4qKFWLp8JTrm9scVl18MKUl1aSlB1WD284ttH2DC5Hz0HjcKpzU5HYpOenVA0mTEE8XIIAGqouDDT3Zg7JiRmDN5FN77+DO8vPFDzJs7m9npTNrtjHTRlo6S337GqPH5OOPKm3DjrTeC7sbWI+xgc3REMjlqVlxkoU/ffmh309Wo37AxRo+ag1GjR6NR42rMRMoWVVQHFDkJXU/A7884IQgmJnj+/PkYNnoCTj21SWl1CBJpkOSNgGeQmHJbQmFREbJysvHggw+hccPTMGToEM5voMRmkhoQIXGk8BCGDR2MRg0aoWfPXlApwY7gKO0y6djYv38fTqleA3osgWlTpmLX7l/Ro1dP1G/cQESJqDoEOcPxODPBmXUbo0tuT2RSBCxWjAyW7Ej4de8BPPf8Qhw4eAj5kyaCdnsmAB/ICIHF16QpZ7/bxuLFL2Pp0qUYNXI0R1y8SCbZeQKd5ATSWD711FMZKHtzgu2FTZpsA8GghCOFB1hDPqD/UPiUTEyeRBs5Cd245UQ4n4HissuWr8ScWc+jTp36ePjh+9DyohYsOyLWN4Puj5w0l4WmyBA5ExSRnDNnLjPNnrMstMhlE+r+p8DP/08e9iQI/oc74o+AYGKCPRA85am5LIcgEEzZxSJr9fdBcN/eeW5iXAoE87a1pGm1LCx9dRlee+0/mDFrFnvQBBJJDkELH+3nTiFCkg306ZmL2269GddcfRXGT5kJrVJtdOr6KIgDU6FDjxUh5Pfj0493YPyEfPz7rvtw4y038YJJi1HAJ3SA0yfkY/fe3zBg1ChOtMoMkE9uIBqLYOXKtXh+4avIGzEWp59+OoNCBXEORxNT9PmObzFj7nOQFQ1PPTGHQ2xCkmAya06aLFo8ydgIKUeAFxLSgE2cPJl3BbMow5+SMBwda9euxUsvLcG0aTNQvUbN0tSueFJHwC+KxXs7lxUXFuGH73/AtCnT0KZtG9x9390c8lUUP2TOLI9i23vvYsrk+Zg4YSLqN6wiki/MoEikUpNsTAlAUuk71bbw677D6NR/BHJ79UbrVucxK05JepGCA9AP/4LRE/Jx/vX34bJr2qFKhls0zBbOhsP1XNNBsJczLQAoLUzFxcXo0SMXffr0RdPTmrEhplAcyQlUKY7Zs+dg2yc/YOS4SahTswoSiSgy/AqD5eKIzo6FmSAts4Svd3yC/oPzcF/H3rjm2jYc9hYceFkmWLSYyKAn7SRFHDgpjnaFMhJQNAVvvfUO8ue+iOdeWAC/YrDMQ7FULgvnKCX4/sdfGAR36d4T55zfhIFa0BcCRSeZNXIMliYoqsa6WMECiwlNiw/9+/XXPahfvx4eeeQR3HTTTWjT9joG9xxDSUaw+5evMCJvFAYOmIiEDkyfPQWt21yF1tdegco5lZGIOwj6faxjLizcj5VvLMP69ZtwwfnXoGvXx/hanrSIrkcML4FQkhpMmDDhqGSY9ORNLhkoWRg4JA97SmwMGToMtSsEWPvOAmErieKdOzA4bzQOyJXRZ8hInNGoJmTa4lkWCUhCOy5YPZHcqmHFitcYhJMWtFKlyuzMETimhZr6XYRifRwmJm06LcQFBYc4PEwZTyzssRNYvnw5Vr+xCRMnTkTlKpluQl2IJUrEQmvEqnPw2kD8yD481qkLbnu4G664+hqEVaF5JUdNC2aimEg+I4mKAZHgOu+p57Fx8zbMmjUbFXNyOKmJNO6szyXNMOmQFRlHjhxBleo1OJeAStj16NkLV159NTsWvCW7InZ7pEjWprc2o8lpTdG//wARxTFNZoBpdBKLR0lXMdqBM6cCEpESjJ2Qj4QUwsiRw+C3SGKQBIc2LBPvr9+MRS8vRv9J41GpajVoCQt+nwpbsVFYdBAVs8LQiyPo3n8ILmh+Lh64rS1Wb9yMNR//hF4DhqJmWOWIjkaDQ48iun8X+g4ejlY3P4Rrb2iHTNlCQLZhc9If3SIxjTKWLV2LzVu3YsyEodjz236MHjUXAwcPRoNGlTm5TkOAJQvU5o5DSWSUF3J8Jvi9LW/iueee43uq36ARjx1idqlOMI2DkF+FQyUzKYHQtvDuBx9gypQp6Na5Cy68sCW0UAiHCwtRpUIFTiB8Yv58fPzxRxiZNwI5FSogGU/AT7IUmrusw6X97m0ko3EUFRTi8S5d0aFTR7Ruey2DW9NMlIJg0gRXaXImOnfvhqBks3OUnRFmTe+qNRvw4ktLmBg4rXEDlkqRvIZsNo357EpVEY3FoCoS69kpykM5Gw8++CA7mUwwUCKjZWPGzJnY/sF2TJ8+A9WrVYNB9dckGjeySD6lLneicMhBtxy8tekdzJn1HHr17McAl1jihF7AycOq4sOyV9/Ayy+uxIUtWmHAwB68zTOtpTS36Ce1I7cFJ6nq+Pnnn9kx69u3H84662x+n8iU8gmg/zAU+Z+9/EkQ/A93/R8BwTRPy8shiH/jBOw/IYcozwTzhKUMdVXF888v4ISweU8+iTAZIk6SoZqxomIFVVCYOGEc4pESDB82FGowgPz8GTCClXDXffcjOwhk0uF2HHosjqfnL8D2Dz7F+ElTUa1GVRRHIsjKDHNBn1hxCRY++wKD4EGjR3MhdgUxFBUcQNUqVWCaMu5/qAvOOPM85Ob2QFAjkrAYGiVDyQpWr16PZ154Fde2aYfbbmmPzDAFK0XWtsKVAdgEcs8SE0xGf9u777ER7N23L1q0uJAXSFpkZcnC4506ISs7BxMmTEIiaXDiBWke6QxUEUIsyoIxsXQTis+HQX37I2kkMWrsKC5CTyifHAYbJXj//e2YO2sRM3F1G1SEQnF7RzDBNqJQCCBIInRuxyL47MtvMWLafAwZPhxn1KsOn2QioZvICPmA4r3o0qUHLrjxIVx3880Iq2CHwzKiIvNc9kqxpXat8xgvL0P64KGDGDhwEO6//wG0vLAVJ+qJlwknfhhde+Ti7Iva4IGHHsCRgkLkZIfgI0aMappSzjYxr5QQQ7VBFRPde/SBVqEOho8YjiAlc50ABLP0gLWkVNuYFh8btpGA7JPx6qsr8Z8N2zFh8hRk+CkDX4HCxfgJLBfhp5270LvvBK4n2uqSc7mPiVU2Ew40cia4UgYl2lGtMq+kUaoyhFcFo7i4BL1798KZZ56Jbt278yLLu2FJFn74/mMMHTwc17W5B6vXbsLj3TvhzLObQlZN+H0BaEqQw9SRSAGysoOIJQsx/6nn8Ob6j5GXNxpNm9ZHIOAr3Xhm69atDD7Hjh2Lxo0buxnxbt1fFy17+mEuZKLH8OV3P2HIxDm4/4EHceOVLRkMBEJh2PFiOEV70K1Pf8SyG2DCzBmsGQ+w4xqHKhPrLSpmxOIiwkILPwFeYvNID0ssLqtmCFzSYm9ZvDCTY8j1u2VKNpU4FBwMhBAMUFicZEAl+OqrrzFqxCRMnToN9epXZxBMpf8oGZBLHlKyLFVnkW0kiw6g0+Pd0PbOR3Ht9dcjTEkLxPhTApsFxBwf7+6YYRXh0IHfMHjURJxxzgWslaTQNYFySjYlO0ObKnC1F4pSqSrI8aSExv4DBqJmrdroP2CA2N6XNi2hSimKjPlPPsUl7vr1H4hzzz2PpToMlA2D5zJXsCCDSdEP0qcaSTzx9AJs2PYpxo6diAbVq0JyDMgBijXY2LD8dSxe+ip6jMpDzdp1UFHVmCxPULUWh+QQNp556hls+/gLTJs6GWE5gUWvLMP7O4vRZ9AQVNaolK4OyTLgpwcvOojO3XLR6pZH0O7mdvCbBgKyaH89HoEW9OGzT77A5Inz0LFzZ7S67Dx8vuMrjB/3JPJGjkKDhpXc+uAyEnGqFOEmmsokCzg+CF7zn1exYsUK9B2cxwnCniaYEuM8SRS1OUUVP/38c+QxO38Gxo3K43KVukwRAAdIxDhxeMCQ4TjjrLPweMfHREUPGlsU6GJbSTZVganrMOJJ3uyiR9duqF2vLrr17M79RI4wl7tMJNA1tzdqndUcj3V9nNuTZCNB1YfDRw5j2ow5iMV1jBo9BiVFhahWOUeUVaR7ValeuSwqhsBGYcERlnywdOaFF9iykTSIInqRaAw9cnugxQUXokOHDiBbUCFHRBJisSSbynCGH8WR/fD7Ffh9pLH2oevj/VC9Wi0MHdqHk1Qhk70lsGzjuWdfwtrVb6N7t54497wzEAxpPIfEvPbWHofbg9YecjYf79wFF198CR57rCOPS9IWE2g+yQT/wwDspBzin+8AUSdYlEjjbRNIb0chXSbRbDgyLXESV4dYvXYNZj77FDPBlJVPWjbOKuZ6jSLcmb6jE5XsIqaYSib17T2MmeC+JIegycoZxm6xecfGwoULsWHDesx5Yh4CoSAvMhplPhMcKSrClzu+wPynnkDPHt1wZrOmzLjOmP0kEloOOnV9hDWjAdXkBLnf9vyKIYNGo0XLS/Fwh45c8/zQkQJUzMnickGqpGD6xKnY9eteDB47BplZIThWlLOOSa8oSRqenL8Qn332FUaNGYOKOWGoEhnqJLM5G996B9PmLsDAwcPR4vxmvJhTSJo1o1S9IplgA0RJEcQEU3k0ki/k9uyFFq1a4b77H+BkIloT9+7ZhQH9++Hue+7FJZdchnBmFrOLpJNmftMhNivGGmjaYpR28iOW6o2Vr+O111/H0BEjOLGLS0GZFGLW8e5772P27EUYNHgI6tevCo30YaQiZCxEjLbQ8lLFBGq3QcNH4UBMwuChQ1GvahaXmiO21owXI37gF4wYOwHN296La264gXWGPkrAI8xH6JRlGO4GEtyhYrMOUe7MgWMleUHo1qM3unXtjguan8/jhcoa0eL8/Vcfchvf/XAPtLzkXwgGNd64JBo9gqyMLEQTxNxayApT2SiqWWxiwuRp+Py73zBj5hxkhygxrmxZNLd4lQD5XOqLGByDs+QpoY1BsOxg/nMv4rPvD6DfwMGoXsFP1fIBU2xAAZTg+592ot+gKejeixiZM2FTCSNH5WfnUlAWVduQuLIHa7IpCuBuniBKlMkcHicd7LRp05kx6tm7F0LBIDtMBGbWr1mBDRs24ssdu5A/dTaaNG1EXDWzbQQsZcePjKCGZDIG26EKCz7s3r0Hw4ZMRKtWl+ORx+4XKgy3GgNtTLDxzTexcOELvOBS+am0am18jxym5w0ULJjJKGzJh059hqJho1PRv/tjzCDy+NOjsIr2okvPvqjf6nrceveDqFkxwODKr1DWuihBRhEBAvYUvaGkL78/wMwTyXTIEaMXLcZemTjqEw8IiygGadrZeiCRsDhZ1LET+OzzLzBtxnwMG56HmjVzEKBqNA6xWMJuUvsQOKUa3/GC/Vz39dL2d6Ft+3YIyzZ8MKAnElD8Ieg83h2E5Di+2L4dQ8ZORd9BQ9HiguZ8bWIZmRWlGths/CjkL7bcJbBD1TxWvLYSy197HfOfeQahjBAzwUSaFxcU4L1t72HxK0vRo09fnHX2WYhFE8jIoMRAoXN1yO4wCNbFWJQl/PDTLnTuk4cBA4fiypbnwEgasMmGqSq2rlqH515YiL5UN/qU2ghLlBORgC9DQ1KP4uCuXRiRl4f7OnTC5Re3hKwX4rWVq7Hive8wauJEhGwDmRp4J0wqn1a850fW5Z7b5m60vfFGVPS5kTNyAAIBFBw5iDlznoJtaRg4cABMuwgJ3cbDHQZg3IRJqFMnmyVKAR8lTFK1HkpwIxkWMcHuDOQIiSjsS3XW6bVt0waWCnTs3hP16jfgccPktOsYRYsKUVJUgKVLX8Gnn32BRs3OQvfu3bl6BUfSeLMMB5IRx86ff8GwUePxyKOP4cILWyAzHIRj2ohES5CZTdEIhyUWVPWGIgqkmZ45cxa+/f57jJ80Hj5N5YRO1n3oBIL7oHqz89Cx6+MIy1QR3OTowc6duzB8xFhce90NuPW2W9npouojyXgJ56bQglJUFOPkZZqnZPs/+vADjBw5EvlTpqBho4a8dtFrx44v0a//AOTm5uKaa67h95KGyTaxYg61KUkSKIqlc80S27Rx5HARlr7yGj7/4muMm5iPjEw/VDnBlWSoUtNLLy3Hiv+8hYmTpqJO7YrsABOw5QoqbNvIhmk8J+neaB4OG5qHyy67HLfccgvfAyV2UvuWsQ3/PBz5n7yDk0zwP9ztVOeQyumKfZocUDlCrrOYrhUyLLz60mK8vnoVps+fB39GSBRMp7q4XOtU1El6S1gAACAASURBVIsUCUVim1PesY1nmI6krqNvn6GodUod9O3fs3SzHM4m5qwtYPHChdi4cT0mz8xHMDMDkuyDYVP2v8baOwrV1q1TC927dWZZgh0pwaQps2AGq6J7n64MUlUpwVtf/vDdT8jLm4yOnXri7PNbIJAh9hxLxotQgUJnloVJoyYhadjoO2IYs0Wk8ZQcmxN9iH1dt2YdnluwEOMm5aN27VrM+PgpDq7H8cknOzBuxjMYNnIMGtStLkCTu2MbFXNnD0JyWCtIAJhWhX2792LE6DFofNaZ6NT5cS7KTgb86y8/xZgxo9G1W3dceunl0A0qX0OLrs51OUsiJcgKEzuW5MWH71XX8fWXX2HEmPHo2msALrr4QpQUlyAnM8DGdMP6DZj3zCsYPXYiGtevybdD8gdqa1Wl0lsGSiIRFBYVY/FLi/Hpjm/QsXsfNG9+DjSH2Gxi6Gmhc0QYdcAQXHL9v3HdjbcgpHkbMhOIshkIUyiTQ9iWDVWh89swnRCDC9mJcuWMHr2GoVOnx9HygrNE7WOFdIAmtmx8HU8/PR9Tpj+B7IrVOCObnAlKYiFZCQEr0h4GKJPdEuV9Xl2+EqvXbeGwaXYWldETu0el787FEhK3ji4xSpRMxIsNlRgzkwxGJs2Yi2I7Az169kUOJcVbFjs5tBsdFB3fffsz+gybhm69+uOilk15zFMST0CheULPSXNHY+kIgTq6ppdxTU6E2I5ZDI1RY8ajcuVK6NDhUWawIpFiZIdDeHfbZkyeOAkPP9wZ17Vtz2OeSug5EskgNGbBeU8uLo1mw0zEoGoBjBich5JYAuOnTUUJ6f/8AQ7nPzF3Hvbu2YOBAweiSpWKpe6B5yZwm7g1wLlGt2RzCbt5z7zACaSTJoyBqSdZP00bSxQf2IUuuX1w08O5uOzKa5Dlc6DR2CZ2iiRIBICTyVImilh+kgU9++yznJ0+e/ZslmawJIeTBUV1AHIaqH+pxBO5w6J+sh+6LsL+MOPYuetX9B06HsNHjkaTBjWYCfN0jKIuK+1SJoBl8eHf0HvgEFzc/k5cf+P1yJQs+KGzBIJAhxSowHZNcxJYu3IVFr32JgYOy0O9etW5LBYDbJojMsmFPImyW6uV68PaWPbaf7B8+RoMHzEK9erXYvkClWGTTBtLX3gJq9auQ/5TT9AkQ3YwiGTCYJaexoZPJfBHSb4JwTQn49i19xByh0xE+5tux323X8f2QOXSeyY+3LwVM2fNRl7+JFQ7pRaCSgBFxSXwZ2YQj4wRg4cgp0I2evXtA8VOQjVLsGzpCrz11T4MHjkSWQqgUUIV+TtGBJEDu9B30HC0vPEhXN/+RmRLJjRFWH2qe75l63uYMmUann7mGVStQnkNMXz6yecYOelZ5I0ci6aNqnDeBdXZpfrgXK6d2AUv5sVY1d30g5xBTkIF3tu8GWPGjEXlU05BPJFASPNzGS9fMMiach9IIhLBmWefhzbt2rO9phdv/kwgG7aQqEgO3tm8BXOfehqjx05AtZq1eF5prJMVY1GMceF8it0gZSxe8gpef/11zHtyHsKhII8V2rAj4FPQpVc/VGp8Lh7v0RkVuCrOIWQF/di9cyf69R+Bjo/3RMuLW/F1KGpDTgDNXaqiYZmqqJNM+vRkAlu2bObEt769e3NCG1UzIinOpk2bsHDRi5woWqVqVbbfRIDQi8ghSg7mLdqp7CjNcypC5FjY/sFWjJ04GSMmzsVpTRqwRM1JFLEDvnzZ63htw0eYMHkqckj2Qm3grj9CnkiNIeRZ7KxAQsfHuuLa1m1wTesrudoQOavkmHq1t/9hGPI/ffmTIPgf7n5vy2QBXR1oFHlJB8EiJn8UCObQsAsyxM6NgrkUk1CCRLV8+G0TST2Jvn0GuyC4V+m+N1zcPiFq8a54eQn+s3IZ5jw9l9mOSFJHRiCLAfKiF17CJ59+iiFDBqECsbKkx0zGMTl/JqxQdXTt2RkK7SzmxGCbCXzyEYUI56N3n6E4p/mZQrLMdxfjUD7V5Jw0ejKicR39R+UhridQMSxKH0UpjBYM4f1338bk/CnoM3gozjn3PAZIGoHgWDHee/8jTJ2/BENHjsFpDasK/acblpcJENBiT9JS2o9e9cGI0yKoMRNcoWYNDBo0GLbpsDbt/Xe3YurUfIwZMw4NGjYWu7dZpO8SP6kBqKQZLaKEiEg/J6sqvvrsc0zIn452t9/L2liSbPgVC4mSI/jmux/RN28iMrMrQ6K6l6YptKuOiQwfVRGgbZ+pdqaFf99xF9q1v4XLSO0/eBi1quSwVpfCuZRYlCg6gtzefVFi+xEzHNbGhQJ+ZsEyKMxrJFm+0bDx6Wh5YXPccP3lIjKgiPJdshNxQXAeOnXqgpYXNBMbpCi02YONF56djTWr3+C/qTZzSSTBoUaKFAQCGoMG0n+S5ISqDvgDFGJMICNUAflT81GlSra7CBKUEhs3eJnqvC7TjlEcR6QqJsR8xpiRo1JIQ0aNQ3btpujwWGdUoGRBKo5vJ2l/NGa0v/3+F/QZMQO9+g9By/Ma8sLvODrCtHlGSYEoI6aFedMF0t19/OGH+O7bb7F3z16URKOcXEhVBEi+QmXirrnmavTtnVta1zgRj+CrLz7DlPx8jBs/ETVPqQNFpSx2cEIMR0GpljRJgxQa8jEEKcHKMPDMk0/h/Y8+xohJk1GxcmU+p5400KXz42jUsCEGDx4gdvRlyZJ4eY4B/6QPyVkxhGRgyvQZ+Oa7HzB2/Djk5GSLaIAeQ7z4EJfcuvrWB9Gm7Q0IywSeJMR1Ku9HjJuICBDbSeCXN3NRVTz11JN4991tGD9+PCpWrFSqA4/FIhwhoWejhMd333sbO3fuxJdffcOM1a5dvyI7IwN2vASGJcEOV2UQfFr9agwYSkEw1dkmCQrLvA0UH/oNvQcNQav2d+H6G69DpmwjAHJM6J6I3wvwmA3YSaxZtQ5PvfQGZj7xJKpU9LE0ya/SFkF0/jg7vCbVCFdFdRofMdMw8OamLVi4cDke6/Q4zm9xDkdyLCMOTVaxctESrFq3HmPmzRIgOEAVZ9wNKDmRL8pOLY0vhxIwfSr2/XoQucMm4bIrWqPD/bfASprgcriWgXeIzX9xEQaPGY1K1WrAJ/uZkY6aJlehWLliBSeRNmhQD6qdECD4lRXY/PU+DB4xkrcBJiacagrDTqDotx8xcNgotLj+frRtdxMqaw4kqpmsKDh0qBC9eg/BTTfdjJtvuR6mHoUPcXzz/S8YNHYe8kaOw+kNqnAyJLUPgV/L8krWiW3r3ZIRYiM3BsFiPdm+9R1OyLrzgftRtVo1ZPhFnoSIH9rY+uZafPnFDvQbPAz1G5+GGAFDqrHNebMGs/y81bJjsc587YaNkHwBHCmiHAEfgpQ45m217c4s3vZewGjoVF4vEMDzzz4LPyUxJmLsGGmqhK59BqJCg3PQvVdHBBwDmTJVaynB21vewZNPvwzFF0ZMp011aKtlco7J/howDWoHP9d0t6jiMdVtptq8wSDGjRmDGjWqc1UUev4lixdjw4Y33WjGKZzISQ4fgVBKlqQ5HQgGEOENX3xQkhTBMPH+BxuRP2s2eg6ZjNObnY4M2YasF0O2k1i2dCWWb/wUE6fMQKVMkiUSCBaSL0ikD6Yn55WO5YoU9On6eB+uWd72+msYoNM84uXZ3dzpH4Yh/9OXPwmC/+Hu/6dBcCKiIxTS8OLTz+Cjj7dj+Jg8qCE/tGAYcV1H4YFC9Oieix65ubjkkla8GMm2DjtWgucWvIz9URVdenZDhka63gRvrvDO1ve4Tu6IkZNQs04dsfWlT6e94ziUL1sSZk+ZiyOFJRgybiQXUqcNIBKxOGSfn6swfP7pRxg/YSIeebwrLrv0MkYkpD1EIoKtW7ZhzguvMQhuVK8yM760QvskGQSCSRfMVpzhhwQrSSVu/Mjt1gOGprLGkcglWtQ3vbkGTzwxD+PGTeBwNJkvTpygPewJ+bhJNaQfJoZOIjZY07Drhx/Ru/9g3P1IJ1zV+lpkaAQBDZjxInzy2Q6Mnf4kLr70SlTMDPNOZ1z43UpC0ouRSERQGIuhJBbDLz/tRGZ2Jdz7UAecf+7ZzJISyOFouZ5gcDFsxChk1WiAmnUbcjiROAtid4lZ8fsUHD5SgM1b32WgHtB01oNefNl1LGkJ+hICBPfOQ6eOxASfyQuaB4KXvvwstr2zFW3atkeVarU4BEubnPgDfuzf/xtyKoQRj0WQkRHk0l8EgkmCYVsyzmt+jssCU6t52/emZTvzQ9DueSIBk+MdNlWkoEh/BI91zcVl7e7AzbfcxsyZwuJVEk4TU5zEdz/9ir4jZ6Bz9964pGUzwarZBuuQpWQUiVgCm7d/ijXr38Svu3axbvvMM87AaU1OY6aUEoEo0fHnnTuxZu1aZoL79umJeCyGIG32ITn48rOPWTowYWI+GjU+jXfqIxBcXBJDOEwaW4eTb5gVE8JzmPE4VixbjpWr12BU/hTkVK4iNk+xbfTo1h3Nmp2Orl0fR0kkxoX42QH0HFZPvOKCYGLjaWGemD8Fn32+AzNmzWSGkRKfSCMZKdiPnv0G4Yqb7sN117dDNoMOm2s0E6PFkhpizznwQ2F/SsiROWN+2bJX3TJ9p/M8oM1isrJDLG96/rmF2L59O3yaxOw5OYC1atVB9Wo1UKNqFZjRIvz0y69YtPJN5I0agyb1qh4HBNsCBB/ehz6DhqFVu3+j3Y1tObztl3RYOmngNVhyiBGpasax7JVleGnlJsyd/wwywxTmTiCoeQlfJLkh0MUp+YLG56FlYvXqdXh58Urc/8DDuPyKi2FaupDGWA5efW4h1r65EROffpJZTs2Rxf26HpnBO8ERMHJL9Ckyiguj6Nx3FE5rdg76du/AmmVKlKX23fbmm3j2+ecwmEBV7TrQlADv2hY1dAwcNAiXtGyJ+++5B6ZjMghWjBK8unQ5tny1D0NGjOSSXwSCRUUBHZF9v6BH30G47OZHOFE4aNJOgFEeG888+wIOHYmiC9XLDfrg95E+tgR79xeg+6BJxwTBtk0SK8GEeoVRWAR1DBBMkoRhY0ajdp06VFWc+9twd1rb9dN3GDpkMM44+3z06N2XHXza7IR02rRpS8AnI1ZUgFA4hIULFuDtd99H+1tuxyl1GvB4S0YK3S3MXQLUVe7TnnbU9uQ4kHN20YUXcHlN6hNmjo0EevQbgspNLsCjnR9ElmIjKCUYZG55aytefuV1nH/BJTivRUtmehUpwRE/3m5apvJjQfCOpexUUz1qnWVqrVq2ZJtNawI5+ZQwuX37B1z1hzZLSVAyYAbVPJY4oY3kIbxbqyqz7CtD1jgBccOaV/HMwhfRqXcemp1xNnJoR1MzAphRvLJ4OVZs/BT5M+aichbZfVfixD1B28+nQDAlmBLg7dljIK688ircdPP1rg7Y0xCfrA7xD0OwkyXS/ukO8ECwJ4fw/UkmmBPBXJ5JJNn9OSbYNqgIloMVS5bg9Tdew5ynn4AvFECM63kpmDR2EicI5fbKheYn9oHCUnEgEcXMWfMRlSuia8/H4VdpD6gEh6ze27YdkybMwthxU9CoSRNez1SSUCDBOy1pkg/zZsxnTfDQcSOhBTUu+0ULuuIj7ayNTz7ajgkTJyG3/0Bc0PwCZmEJQBN1/c6WbZj53KsYnDcKTRtVZ6DC2b5khMhgEgWqShwm1vykZXWQjMQxaOgwKOEMjBw9liLbjJP/P/auA76qIv2e1/PSA9KligrWtffu6iqKuoj+1bWsHUGULh1E6YhIUUHdxQIiCLirrl2sYMVeEJAivaW93v6/8829yeOZ5AZCSELm+YsJ7707d+abuTNnvjnf+T79eAmmTZ2CIUNHoEOHIyTIil5Qny8gwI+1Vgf9CUTDlA2jzFsAhQWF6NbjPtx4xz24pNPFknY1EWXbovjok2WY+sxcDBvxMFo3bybUC5tT+UmdCMkkG40nEInFJWHGuAmTEU44cN99PXFYmxayqESpW0qOWf428QSfduHluPzvXZGRxixUcfGQeZgUhJ69dB7R2vDLzz9jxrTxKC7yYdykJ5CblwuPIyAguGfvYegmnmCCYHqCmUAgjsULnsczz8zCM/9+AY2atEAsblcKRPTWSlAbdTZDcnTK41RKkpGywkh2Oj+cwqdJ9nXu/kSJLyTEwCcCNmr70rUaEr3W7r364uZ7+0qCC54DOAkIeRxN6kkshFVrNqD/g4/hn3d0x1mnHwcvAy9pm2CRAOH/Lv4PXnzldRx34sno2qULmjRuLBsojoUdO3eiQcMGVKoSubu+/fpJBsGRw4fI8xII+pGR5sb6NavQv19fCeo686xz4XAwHQmwbfsuNGqUV+LBpWYyVVLERZkAFi14GQsWLcakGTOQlpGBLOrvhqIYNPABZGZm4IGBA0Wv2tTqKPEEl3iE1QaBiRJovQmTJuPXlavw9NNPCx0g4C9ARroHhVvWo/eAwTj3in/g0ss6i8dc0gPbnYgwI5zdLgs+HUr0ADO6nY/DW2+9Ifqk/GECDe4vCI5/+eUnCdyLRuO4+uouuODC86T/KLXFIKI0j1fUVmK+Anz48TJMf+7lUhDMOCihUqixQTqE8EXi9ARvRt/Bw3BGJ4JgBsaRDkCOdwhxbgAd6UKHsEV8mP3Mv/H2J8vx0LgJaN4sT6g/bo4Ldn202PDiOdTmlfQjjm4H8O6772Ha9H9h4KAhOO7EYwXQ0kfMiNOX//0CXn3jDTwym3zhLEnb6+SmmNJaknJYycCRTkBbxfw+BKM23NP/QbQ/7Ej063kX0siSCPokY+N3yz7D2PHj8OCkSWjdrj1sfC4SwIynZmHrtm3oec89yMvJho0pfQUEF2PBgkX46KdNJSCYcwGpQvGID7HiHejWszfO7HwLunTtAnvAh0wJhvsaw4aPwoRJU9GiRUt4PE44eXpXtA3b84tx78DxGDlqLDq2PcjwBJNzytS+hLOCKCsEwctI65g6DQ9PnIBWrVsrZRUmujHSDDsRxby5c/HSy4vRq98AHH/SKTIOPG4XsiRNcwy+gl3IyM7E/Lkv4tk5L2L283OQndtAshXmZJAOpegQxmGmMVsqnjJ/GMhHGoOHkn6sQCyCcHEB+gwcgSZHnIJb7/wnGjIkIJQvdK+lHy/FmPFT8ejUJ9CiVUsV1JmIyA83jQKC7V4JnCPnKt2r+L+U7aP2u+kF5t1fXrAAL700HxMmTkKrVq0lQJtrgkhkSlCnDVGe8Ela4yi8lHwL+vHue6/juXkv4Z5+w2Rz3CDNBTvXvXABXpq3EIve/QaPTnsCB2XbZXNe0vgUEMw4Aqq29O09RDjBXa+5stQ5k5RGuaZxSH2+v/YE13Dv1yQIFtF77l2Li/HWa69i3ry5eHbeXKa7gMOdjiUffoRnnnwaox9iVq+DVWR/grv5BPMiY/zEqYhntBA6BLNbORGQDESrVqzCkEEPo2fPvjj1jDOFlmBzqgWBXkh6gmc8NhOrf1+HByeMlgUu3eAmMiVvdmYW3nrjNfx79rMY9vBoCegQhlWUi00QS5d9gYlPzsWAocNx/FFtBRAK0OaBvMikMaBQSSRxwiO43r55G0aNHoMjjz8e1994E+wJm8gDrVzxEwYPegADBgzE4R2OEE+nmVWMNBKCNzluE86kQ4LjGNSwcsVKTJw8RbyZJ5x0IjzUrJVgrSCWLPkIjz87HyMfGov2LZuqoCnJ8huHK0FeWwIxypsxqClhx8+//obRE6fgL385Ft1uY92UxA7vXbx1A3r26o2/dfkHruxytUq5aQQ1MlCMIGjr1m04qHFTCfb64ZtlmDx5Cu7o1gfHH3880t3MTkcQPBTduhEEG5nX7AxyiuPVV+bhlcULMWDgMLRqfQjcaUphgHxlZobiMTLBOKWmYtRD5lEsg9FE/odBVCrD1u5A2ATF6n3WUzio9NgzEDQWw7fffINHZzyJfuR1t20LTzwBBwO9iFViQQHBa9dvQd/hk3FX9/tx2klHCU+WoNuBMH77llzu0Tjjgr/hsiv/jiaNGkkgFTco9DxRY5Z0CIkgtwN33t0DRx99FO6+607FDxVvUQC+gp3iCfvbJZfj4os7yYkBqSvc8Ent6ZQkV91hk+QhbsP7umD+AkkXO2r8ODSiti2/F49j1IMjwcxsEydNknvzxWfcYEaUUDFIhyCnn8F6GdnZeOCBQYjEE6IqwXEWF51miPRYj/v64tizO+GW2/4JF4/yqd7Mo2CeSojUkykHxSQoCpDw6JqZ3cjbbtAgT1QSCH6okPLDDz/IhuuIIzoagIESUFF4DNUQcdoHi/Dpsi/xyFNzBAR3aNtYnsFSEGyELTAQKxZB/o4tEuh2VqdrcNkVl4uKBTmxBEikFUVtbjkRsYeLJcHJnMVvYtCIkWjTurnUn88ujcTgIz6/QnWRc35yNxncasd7Sz7AY1NnSbp0qikIsKVcXCyONxa8gpdfeQXDpjyChk2awhW3wSnoiddHxAtMPVhSe/h3pLgIOwr8uH/IGKEnXHfVJUKvCAUVX/Wnr5fjoTGjMW7qVGTk5CEvKw+r16zF3ff2wOgxo3HcUUcr3WTxRDMNsA/z5y/CJz9twJCRo0Qizm1TKZMjoSLYggXo88AQHHnmZfj7NddLYBzlJLlZat/+MNzV7T6DsmKXALA0RxS/rV6HBx6apjjBbRUdIhEPS9BkPK5ktviqyBP8yXtL8NRTT2PIqAfRuk0beDh+EwkEGBApwBTYuX07xk+cjGA0LprcTRub9B7lDeYpCHnbr//vDcx9aT5GjR6Lho2aSkITdf6T/Pyr7R7dBvQEM1CVzw4DH/n8RgM+CY4mQeb+AUOR0/YY9Lj/bjkJohMFkQB+/OEn9B84EgMHj8CJp5wGj5twn75lkjhiKtjRmSmbdRUPq+5Peo6cilCzmMF3SEiSjGee+RcGDxmKjh2PUCd9saiytaSOVyoNxeEwvNSBZzBbOIglH7yD5+e9hEEPj0fTJs2R7XLCTu5gNB/z5y/Gwre+wpTpM9EwSzlfFCeYz3nQwMNKtcdGpZ9QCP37DsOZZ56Fa669SuZpxclX87x+1awFNAiuWfvLopIcGLc/PcEyd3BCstvw3MyZ+PjjjzFm0gTkNW6E7QVFuP/+Puh65dW4hOl60xyi4UtPc6bXjUjhTsx65gXsCGfgvr73im6ryx6Gx5ZAwa6dGDpoFI468jjc2f0eWayDYR+cbjvcDhdikTimPzYTm7ZsxYNjH0KCi0WMvEsH8ot8yM3OwdjRo7B23TqMGDMO2Tm5kp7XRg9hoAiff/kNxkyfjdu79cDFlJQKhRBLxJCelqYW6nBIVmi7U2mJupwurFm9Bn37P4Drb7kFl152uQIPCWDX9o3o0f1uXHlVF/zf9TeqJAV25cVQSQa4eEaVzq1IAjFBgxPPP/scXnv9DYx7ZApyG+TCSzqGQyk6vPPeh3hq7mI8PHYCWrdoqrQbjFNdJ4FyIoawaFgmECxmlHM2hj08VqR0pkwYrbQr2Y5QAPFQEXr3649zLu2Cizt1lkWfIFgSJZSMXRuiCXoEQ9i5dT2GDBmK1occjUGDBsFlC0ggzH19ygbB3369FNOnT8V119+EM886Dwmb0pI1uZ/KyxMXby7BDDcJhPv0lkuzjOPmZFk6tRgoHyhBO8GpTPic+IUj7MIzs2bho6WfYczUacjOzIQsGfRo8kyaIDgSwJo/tqDf8Mm4594+OOXEIyGn2YhKgNCzT8zAe++9j4nTZ6JBoyYoLChATna2LEaRUFgyw+3KL0RObjaK/SHJAqhA8B1if3rRA4Ei0BM2SLIWNsCwkQ+J3lMgEJKU3QT5wtPnRsjQrlVyb8Ck8ROx+vc1eHj8WOTk5ghv2C2R43MkPetTTz8lwY851Fc1lkeWZeTPE06wLJvxuMiM3XTzP3HuBRfixhtvhIfqL7Y4EpEAwkU7xYPY+NDjMXz4YDiY2taWEDoENYFJD2HCAqbt5uLqdnPsxtHt7h6S/W3UqFGyiaMHbsOGjbivZx9cccWVuOmmG+DzM9peLdZ+fxhZWZlq3EWicMSCePOt9/DUS68anODyQDAFgMMo2LENfQcOxdmduuKyzp2RLnQAekEZtOdETFICx+GKBbDxjz/QZ8go3HpXN5x39plK3UU2VG447MzIRsCuAotKPGy2hGzuvv3uF8x4/Am400hbIXUhCmc0jrcW/hcvv/If3DWov2SclIgInrpzI0zQy+QgwvOn1qvaNXz5xXIMfngyhg5/EKcc21G4wm7RCY7gC3Jpn3gCIydMQE7Dg2CL2cWbyFMynop5XS7xbEvGSNYjokDwxz+uw7CRDyPTlRCHAMEb6T3F2zdi8PAHceQZl+D/rv8HPPEo5r0wG++8845wdjOyGAyn5hyHjVJjMaz4dSUGPmyA4Ha0v0o2oUAwAZYCUBWB4KVLPsQLL8xBn0EDhQ5BEMxAwQTVDBwOxKlAEovhq+XfYsKkRyVo7x/iJFDeeWp6O5Vsj6g8PDxmHK66uis6X3GVxCKIB9+Avcl5t0zFCr+R3ppzNDnZPAWSSSMeRvd7+6DZESfjnp53wh2LIYNR4dEgduzYif4DR+CMs8/DjTffJJ5gyaKYxqx/NuHzOl2ZJfM0N3hUYWAsiWS5pLa7IVXG7IDMSnjDP26UbJkxIyiUdRYdaUPajOenTFwS8RcJR/ixyZPx5XffYfy0acjIyALPMRwEwbF8vLzwP1j4xhd4dNqTyMukJ3h3ECx2SKjESiYI7tdnaIknWOnz20vT19cwBqnvt9cguIZHgMrjrtQhCB3KBcEvzsOrr5eqQ5iBccl0CDUhMgCpcoFxfFZDgWI5Tlr4wly88sormDbzSWTl5WHUuPHIzy/E8IHDkJ3llYA1cofDUZ94D8gJnjzlCQScB+H+fvfK0a7bHoYzERZg9+SMp/Djj79i0uRHC68jKQAAIABJREFUkdOQx8ox4c9RezYQjIgnmLJpg4YPkvsnouR8KbkfRtcP6Ncbx59wAu7qeT+cLrcsauIJ8OXjy6+/w0OP/Qtnnf9X3HPnzSqIg5zNREIk0uhx5KTokQhxVe7/Xn8Ds597Dvf26o3TTz9dep1pXHlUOW7MwwgEmC1unHg6CXKFL5amUvjGRbHBJgEaDJ4g4GEq08KiYox/ZLIBSGOIBIvhdsQFpE956gX07vcAOrRvZ/QsJ8s43DzWo2fZQU6fQ0A74dCgkQ/L4jR+1AiEgz4Bc8wKt33TWjwweAj+euV1uKrrNfJ9iWM26sQIaEkUwWN8ibIHut3dDW0PPRp9+/YSjp0CwYMNT/CxynNjp0cojp3bN+KO22/Deef/Fffe11vsLwsxQbbEArLNSn5MXKrsBQawJRj5bFOR42YknKyH9Huq0WwCGPpKRE2AsMHuQCQYluDEtMxM9B8xXLzZtDQBE9UKCBoSIR9+X78J/YY9gu49++CMk48VEBwK+0XC7ZHRD0l63wEjHkZaRqbAJXICuUgSJDDISx2lA19/8z0enTIFhx7aXrz+3NA4ZUNDQBHH048/gfeWfITpM55AboNGQqfgGCUYNSWMaGeRNIINvqIiDBwwEI2bNsEDgweJ50kB2gS+/uorkWoaPGQwTjz5JNmMmZYw9kJGgBz7UEkVfvThR3jkUWpY98fJJ5+slCHI1wkH4Mvfivv7DUQiuwWGjhiFlg2ptR1HMXm0TFdHTyzBXpiZ35xwOCNYs/Z39O0zCJ0u7Yx//vMmFPuKkZ7hFOmpAf2GS6avo485XDjPCmiSv2kTSTevN11x0oNFeO6FeXj1wy/LBcEcx+S7iid453b0e2Aozu3UFZ06d5aAKVO8S6jhBAQcXeFi4W/eN2CI0G8oB8ZTBgYVsu/c3ATxmYtGEaOqhM0GZ5pHNrr39OiBww8/SkBa4yaNjHQsIdgjEbzy/Hy88trruPDaLriqa1emlBC7UBmHAZ6cBxiQFJM5SHHSn5szD29/8jUeengM2jRrKFQXygFzk/TxW+/imX//G0PGjEbzlq0xf+4CfP7Fl+h+/71yckGZL8YJcF6zUQ84GsBL8xfh0x/WiGpNBtvPQK442xXHjj9Wi8buX/9+My65rDN++PJzzH56Jq6//jqcffa58IuSBdVlVKBZpHgn/ti8DX1HTFKe4HZNDBCs5POU9rM1CH771dfx/PMvCCdY6QQr2UJygjluqebDF08CHps6Hd//9BN69eqFY486Sk5w+ARxA8y+YebJ++7vjUMOOxwPPvgQzGRCJgjmQC/dthh/CWNGcXTpgaducoJ607YY+g0chry2x6BbjzuFPsPNBMc9MzSOfGgcCor9mPjIo0inDnewWE7QmBmUsQ6wkbakskNK8j5D0pK8YyahYNt4esdTMKaMZ2p1JqtgIKJoxDtdcg3n0sKiItE05iYyEQ6IehGzNDZr1RJ9hgyE3eaAh1x7BvfG80WPesFrnwldo0E2nRHlg2AlURpBn16DBYR3ubpzCR2ihqGHvr1hAQ2Ca3goVASCzSNURGJY8OI8vEaJtFnJEmlcLEs5wXsDgik9Q93Wd//3luhJPjl7Nr5e/o1EOE8YPwlHHnqo0P5C0ZAABreH+o+FIh81avhoOHNb4d5e3QVYuG0Riazl0vDR+x9h9r+fQ+crr8I5556DnIa5iFD8nlzGSAJTpzyJrdu3Y9ToB6Vcp4A6OwKhCF6cOwcfffAeet53H446/iTliwyHxNuKYCG++uo7PPjo02jeuh0G9b8fzZtQSF5xwujhMydAHv/SvkxnOWHCRPFc9Oh5Hxo3aapSbpJn7IzjjVf/gxdfnI877+qG448/UXLTh8WDxGU8IfxR8S4QLtgccszMheWcc87F1f93raSgJbWCkfBRXyE++exL8QT3HzgEh7VrVbIw8Hp6gmmriI2Z8xyI+H3YuasAT/zrWQE199x2C/Jys2TRJggLF2xDr779cEHna/C3y65AnILybqZKSSAUIk81TaR+eDxOcJG/fTNuv/0O3HRbN8mQ5kJYgeC+g9BNJNL+IpsFRlKJRyIRwcSJE7Bq9Rp079EThx7WQbRfuYngYiIHm4mEHKe7PUywQHk1p/AjJWmCAQCVO0hlhEvIbwX9ODoJRDxuL3w+v3hVfv15hVAZLr/qKnTqcqXY2EuvmgmCEypoaPXajegzZAJ69x2IM04+SsaVz1+ANKcD0x+ZhHVr/8DQMePhzcqWUwRmPhQtXKYoJr/c6UQklsCL817C2++8g44dO6B/vz5iOwmUEimwIH79+RcJTOt02RW48IKLJXEK+5+6pmYGOkV/VceX773zHp579jnJTnX2OWeL55Uebip67Nq+XYAd+Zd9+/eFkzJrpjawYY/SYH6Vze/JmbPwx4ZN6Nt/AJo1byZ0AKpokB9atGU9Bgwejp3xDNx86x244PQThA5B8SpmviPFSGgqYHII8p8L8Oqr/8Vbby7B3Xd1R4cOHZCZxSCiAFatWo2Rw8dJgooTTzoGaV43igp9yM7OLUl7x81gepobK39YjumPz8QfhbFSEEwbGKleVcpaOVxGIh5C/o4d6DdwCC649Gp0uvxK4dcSbDJoiP1O3jTHvS1SLBuLZ56biw8/+QwPPDAQhx92WMnzS6oK+1LtKhTXPxQI4KOPPxF9YI7RU049TfqBfGpKQPKU6OVnnsei/76Kdicdh249eyLPmy3ZKUmJYYCrKi6OcJT62E78vmIFJj82Dc0OOQJ33X0P8rx28c5Hon75/tJ3l+CJWbMwccYMkcIbOXQkrvp7F/zt8ksFLHmZUpwea6JKAcEhzJu/CEt/WI3hBMHUATY9wbEgtm9ahwGDhuKmbn1xaIejMPfZf6Fgx3bZlHnSvAgx7TU3vi6XPOP0xP++biP6jpwgdJSObZsZIJiUJIJgJXMnTkdzd1VOYBwzQo4YM1roEMmcYNoj6CsUDjtPQDZu2iKauu3bt8ewYUPVnM4YiIAPaV6vaD7PfvY5fPblV5KU5JBDDtktGsAMjS3xTksWQ0XRIVBVmaaZyi8kHtd7+wzAwUechHt69pBES4iEJSslZRBfff0tPP3v2ejVpy9OPukEeOnpkAx5TEpEvXGPxFWUaEkbnCDZlnCDQi6RUbvHZzyOr75ejsGDh6BFy5ZKN17mJJ54RY2YEjopqOkcxNtvvSMbmmv+cQPOvvAcmZ88cbcCwYkCBYJfXYopU59AXjYl0kwQ8Wc6hAmCe98/CBdccCGu+vtlMv61OkQNA6+k22sQXEN9YR4dyUNNfqLxwLoTjEQXtFXCIyT5acGcF7H4v//BrOdnc9sLj4OzhlJjVC/zSVSBcUqnkB7SkOQxHzRwBFoe3Bq9+95fcpTNhcxpY0BaBC8++zx+/vFnDBw+HAOHDkOHo47GzTffAh76MQCGCQQkMRclafgTCWLChMcQ9zYRsXMmN+NiSEkdBomF/CHMmvmURObe1+t+nHjaKQLsbE6V4WjM6AngUdmoMSPk/ew0j/z+4KOP8czTT+O4Y4/EgIEDwQPPEI+aDf4aAoX44Ydf0PfBycjIbYgbr7saF194LtLcblEv4JEuPQCkQXjT02UhJS9s2vQZciR26aWMznWIbJfILzEN6o5tGDJ4GDIyFTczIzNLjtMpJWR32tXCJOoA9JYVY/q0Gfjtt5UYM2YMGjVtIouheM+iQdgSUSz54GM89vQcjJnwCNod3FT1g6wM5AQzYpw5IVQiEnpaCEBvuaMbbr75Ztx203UoLswXQEyvaOGWDejbvz/OvPgKXHv9DXJMSe5iMOiHl1m/GMBoc4jcGjPa/eupJ8GsZT169ReOsT0aFqB1b5/+uPvubjjtpOPV+DK4aJSjWrPmdzw46iHxlvR/YCBysnMQiZJGQh4wEzLQ68sgHAXfyMVjIB4HKOsiI08+YsFK07VU+VopXdht9K6HJfBs1qynsWzpFxj+4Ei0aMNgvBjSmf2O4C9GTw6QCBVi1e9/oO+QCejTbxDOPOUYSZntTWcETQT/mc+AlwV4aOJktGzTVrxVyjMal00P+5D3++Gnn/HEkzOxZetWnH76aejbp5doayuNWSfikYBExJP3vmbtHxg+7EE0bdZCjk0JghnUIsfBskZHJIhr0oRJWLHiNzz73L/lfWYllFStBmh79ZVXsPiVRbjokr+h67XXJIcNGc8sn3EF8D5YskSyNHa6/Apcd931IunGNM3iCaamav5W9OwzAOsLEzj3wotx63V/x0F5OcIfJr1EOLf0evNkwQasX78W4yeMQ2ZGjnjAlBapUzzoRYXF6NWrr4CXESOGqRMKqYZdgpwYCBqJxIUWsOjFZzH/5cVAdjOMHjcB7Vo02E0dQnqaVCoj+Gv7ti0YMHAo/tqpiyQECAUpscjAKkiglcuTBjefuVARnG4ntu3Ix8DBQ9GqdTvcduutaNa0qYzp9DSv1EsBL5VVsSC/APf36iMpoIeNGI7MzGyZG0ltsNujzMeOT954DzOf+Rf8XheGjByJjm0PE46npEcnmDMks3hixIxm77/NxECz0HvQcBx/wkmS2ILvO10q69fyT5eJZ5QgeN7Li7Dy59/Ew+9K98jzwE25Upsg59cPl9uFOc/Pxec/rJLAW86raZLSMyq0FiZF6dGzF/55T28EI8DjUx/D2NEP4ZC2bZW6jaQc5ikZlTKckhjoxx9/weCxU8T+h7RoDI+SRxGblJ4uGIkyjOP/VHUI0iEIgh+aMB4Ht2xZwgkOce5zqo07vewej1doOfPnL5AMc/fddx9OO/UUsQkdABLc6kmT1PPcRJ159tm47/5e8l6JgMfuBBapJ8EeT7i84s0Pwi3UCga+RtBnwCA0bHMk7u/TA0wryLiQcNAv6bj/2LRVNqaUMxs4YABat2iGMIOqme6b6i4ZOTLT8AngPE4HAOdpbqAIurkGEAgzPoAxE0xcRE/4oCFD5LnjSRGfWaHJcB4gbYtbqoAPvXr1AYXSHp/1BPxxvzhnXDFSlChRuRWvv/EW5v/nY0yd9iRys9QGS/pEuHRUN+E/FM2IJ7OMISEnmJ5ggmCVJa40s2UNQRB9WxM5JZKJPNos+80CySCYB8iRFBDMTHHCrJQIcAcWvfgSXnvjfxj/2GSkZWZIgA4fTskaJq+ydYJt1K4NBTHwgeFo3aotunW/Sw6sHXa3gA3RZY3HsGDOPFnYWx/SHm+++y4mTH5U9EUlM1U4JuoGPA2PxoNyjOyOxfHoY48j6snDPT27IUoeJmVumN89Sg+JE8W7dmHs6LFYu34dzjnvPNxw440yeVFnduq0J7AzvwAjRg0Xzciwz4fZ//4XXlqwEJde8jfc3/Me5ckjPcHuFO8XkwcgVIQPl3yMac8ukmPisQ8Nx12334K/nn++4rIKPON/CQR9fixdugxPzHwSh3XsKMd8DXJVxD+XEno36a1hxPHq1WswaeJkmdQpgdS8RQtjsUlg0+aNskhv3rJZBO137crHtdf8Hy648ALEOeGKjiWPexWn7YMlH+OZl/6DAYOHoj0DCqVWPHpUnmC+QjHSCuJYv3olHn30MTi8WejTpw/aHtykNNo6HsHOTesxdPgInHzeJbjm+hvkOJH3kkQgDtpGeYVC0SjeevNNzJ8zR47U7+zRU+Wnj6s0uXd074E777wTZ59xukoyQSpMKCjZwbgIfvHll+KRzG2Qh969e6NN6zbiaROKCj2NosEFafvWbduRnpmJFvRact6vAARzXPr8fqSnZ4pXaO3aDRgx4kGRHRrwQG8V6sKobHo1E3FEJOueDbHALqxZtwkDhk8ST/DxR3eQtNk8AaZM3a/ffY9x4yei5SGH4u7uPdC0SWOxCRczD4+VE8B/X31NxhPH3uYtWyRzXM97uxsUDxsCviKltmG3o6igCP36D4TfF8LQYcPRrn178SoTbDAzGo+q6VGfMnkKNvyxEd3v6Y4TTjxOKBBCaGHEfUClMubmaeHihVj0n1dw+5134NTTT5eNRZTqF0aCC1Iqli5dimkzpuOcc89D12v+D82bc0OQEE54hCoFHif82zZgwJARuKjrrfjw08/gjvkxigDWrig73Pj4iouE2rB8+TeYNm2GUBruuusO4UDLhkDSoNPjFcdLL72It95+E1dd2UV0aVVmPRXERDCzdesOzHx8OnZtXourrr4W02YvwJDhI9GqSQN43QpQ88V6ilcvEZIjf0kN270nul53Cy762yWiMUuOL4NBBYwIB5pKNFF5Xshp/vKr5ZJ1kGmOr732arRr0xa+Yr/Ug9neCPjWr1+PPn36Iis7T46zD+9AGUNKpxOsEsSH4LbZ8Oz0mdi4eSuOOucMzFu4ELfdcAvOOv0MoRoRdHCDzCQF9No/8/RTkvjhhJNOwe097lXJOSKcX2Kwu5QW91efLsOTM5/CbT17YsIjj2LKxEfRpk1LhOJx0VfOZvyBAXIF3KWlYc4L87D851UYOmyEULcIZlkmeewb167CoMFDcfOdPTH9iVm48oqr8H/XdFVax/RoS0phh2zc0lxOCQKmbvSgMZPx8NhxaNP0IOHCuwznB8cSQVwiYdBtKgDBjz/+hKhDUCeYnGDxops89Zji01Juj/MFxy698+xPJtHhrCZqIAxaFYAJLFq0GO++/5542Ukl4fOW4U0TipHyuKtAUL7WrFkr83LzZs2MvHbMyc0kKkHJMNj6yBNwT/e7gEhC0imHQ3640zwilfnV8uUY9fBDaNqoEe66/TYcc9QRcBkcdrKtKeHJjQ7n8YKCfJnHGF+QY2SvE36wOApiePe99zFnzly0atMG3e65B00aN0GxPyAyk0VFhcjJysTPP/2IiePGITMrB7ff1R1HHH2E6BAzC1ymK1NoMsHizXjtjTfxymufYuIjU9GoAc+wygfB5ATT63zfvQNEIo2BcbS36NyQQugm/0a/atIC2hNcQ9YvAcEmIFPESognmO8Z0jeS0RE2vDznRSxY+DIu6twJ4XgMgWKfHAVR8LsiEBy3hZGZmYm5c15Go4Oa4PQzT0V6ZgbOO/dCNGiQLZnQmH55wQsvYu6cuWjcvAWuv+kmnHjqqTIpeuSYmdJVKuAmFA4g3e1GIhjE6LETURx3ot/AwUhz87ucMkmHYICYH06CEQBTH5mMpcuWwZXmRU5eIxxz7PH45NPP4AsEcfa5Z2P511/gj99X4fDDDsUpp52BTpdegtzcTOTv2gVvbgNZHJhlzUkOpy2KpUs+xtgZz+Lh8Y8gEijCjKmTsW3jJnS6rBMO7dhBaBHrf1+Dz5d9Jovf+RdeiL9f0xXZDJySAKIEYjYmg3BJwAU9OgTa5PzNnfsi1qxdh9zcXJxxxhmyAHDB2bx5E7777jvxmNx008246K8XieeEvEDaJRIKyCTOdKDvf/gJZsyeh1PPOhsZHqartRmeMCcc0RD8Pj+2FwRQVOzDmt9+QcODGuEft96F4447WrRKmUhCcGUiKkkLeEweS8vF0cediJCvEFkZXsWjjifEm7P8m2+xccsW0b896S/HiUexycEHC/fNEYuLDXoN6I/bbrsdZ512mhxr2oU/qoAnPSl2hx1vv/02Fi5ejE2bNqFRo4Nw1hlnEu1IABYXx3Xr1mPt+vXIysnFRX+7GBdddLEElggXUI4kJNJyN08wQTAXgeXLv8Vny77A+0s+QsODGosax8GtWsLppidHgWCRDIspb1wsUIANm7ahZ/+HhBN5TMdDJIlCsb9YvD3p3gx899XXGDNpkqhsHHXkEWjTurWAUHJff/r5F+GE3/CPm+T4/LkXnsfWrVswoH9fAcGmQgTLpLfb6fFixS8rsPDlV/DZ518gIysLnTt3xsZNG9Hi4Bb49ttv8NNPPyEvp4H0/zlnnyU8clIKCNYkw58BKGmHP/74A8s+X4bn5ryAgxo1QqvWrdCWXNIEsHbNGvyxdh22bdsqdrzs8s5o3rylcCwJbIRiQjmocAD5W/9Ar34D0fWO3mjc9GAsnjcbP//wHVq3OwQXX3yJJJRgyl1muKKXrnXLjqITfXiHNghHmKKbzy+VLZhNz4VNW1ZJIo2NG3aQUIHzLzgXW7ZsQctWrbF8+XJ8+umnOP3UkzCk733Ehbi73wg5jm/f8iDxlCnvcQKhiOK2M8CJwXUE9Xfd0x1XdbkWl3e+UuYmbvJMviZBMO1O5QWePKmRYsN33/+EGY8/jg1/rMVpp52Gdm3aCyjfvm0TfvrpRwFjHTp0xN+7XItDDz0U4Sjl9qjlStAG+Hz5yHS78dLTz2HJRx9h7KzHMX/xYnz1yWdIc3lw9DHHyPXc0Hz2+WdYuuxTcRxc0ekyXH/DjYgIn4HyfEq9QHSqEzF89ckyTJvxBNbv2IEu11yLu2+7HX5/SOZB2pGAlKcdpC4wAJc+ydmzX8Avq9Zh8NBhSHOpVM20D/uSii93d+uOHYUBtGpzqMQfcNxlSFbCiJSrqENMhmKHPRLE7+s3oO+DYzBp8hS0PCgHQZ8PtoRdJVtgQKCAYGtP8NNPP4PBD45E27bMfKY4wZRI40JDugNpVaI6IwDZiW+++QaPP/44zjzzTOEs8z6BEJPmRCRoma8FC17Gx59+ilW/r0XHI47EoYe0k9M49je/t27dOvy6YoWsIV27XoMrOl8mQcUBXyG86V4kQn70uL83Grc5DN173o+GmWnqIIlUJqpuOF0IRsPYsnkzhg8dKo4aAul27drB4XIjwMw5NjtC/iA+W7ZU5pBrunbF5Z06iec64PdJam1fcTHS0rwSi/DBBx9iwcKFWLlqFVq2bIXzzr9A0eWKi/D9t1+iYOdONG3cHHfceTcOObwDCoqL4EnnHJlAuos61wSvfgk0/N87n0tWRm5YKwLBVFMiJ3jQAw/i9NPPwBVXXqrmOy/5+PpVGyygQXAN9UIJCCa3kqDR4DW4kkCwVI08tUAQC+fNx8uLFsKRkYaIBPY4REqssCC/QhBcULwDjRs3xq6dzJV+EEKUhQr4MW7sRBzSvp0KROHx8oJF+O9//ou0zCw8OHo0svJyVdCBRPfbEOcRMqVlEEca+XCBEObMeRG2jGxcftXfDU4s9U2LZHdNfielsDipOdLSEPYH8ebb7+Kdd5cglrDhm+9+kExwW3dsx5FHdMBpJx6H0049Fe40rxxdCi/O5RQ6BLMOpbtcksrVFizE19/8gIkz54qH7PD2rRD2F+P9N9/Cu++9h+2F+UL/yMvMxDFHHoVOnS5D0+bNkZGrJm9y4iIMwmE6VXqCmdYyRqqDQwLwCJC///57zJs3T2gCXPBIhcjMysKll16KSy+9TPQ5/f6ATOaFRQXihVP+MXqCw/hs2ed4dNbzKAoEkZFmQyQcFJF23ifDaUdGegZc3jy43B5cfulfcdTRx6Bpq9aiacuAImaBU+k0Y/j95+/wxMynsXpzPrxZuSjcuU3AIIcLJ3pydDt0PAIdjzoSfzn2WJx+0imiG7Rt1040bNBAFDBWr1yFydOn4YorOuPCc89TMm/hkGRRy8rMlE0SNw48puYCxiQKH37wAX77dQX8xT7R1KQ3scXBLXHiSSfhpFNPRaPGBylvoMFJL1WHMICwHA2Se6uSQYwdMx6//vobDju8I/556+1o0qSxylzI/Q01j0m3MBZApzOORLgY23cW4M6eQ3D9DTfhwnNOl8QdJTz5BFW8fAjEopj11NPYsH4d1v7+O9LT03HooYfJKQYDqLyZjCJ34P0l7wsw7dq1C3IlbalfVAK4iaEnj/3v8njh9wXx7bff4Y0338KqVatkQeaiSuB13XXX4fxzz5egJDaPNA4CQXpH6YUiiJFMf5K5jYt5DBs2b5JEHT/+9AM2bNggG5cWzZvj6COOxMUXX4xmBzeH252mPKXMtCXJRWJyOoKQH/FAoZLWOv1i/OOm60C/0bJPP8Ynyz7D0qWfIc3tFZm6Js2yceEFF+GYo05Ho0a5CIbovRY9AdYKiTiDiGjwEDZv3Yjvv12Jjz9aip9/+VEAIoONjjjiSNx66z/Rlh7P/G0oDoQwdMJ03HjzrTisTXM53uemkAGjUlfh8avN++pVqzB1+nQcdfSxohxA+5sv08tMJQyhz9CDG4sKSHa6vdi2fRu++GIp3nzzTfzy00qhtbRp3QKNGjXESSedhJNPPhXpGTnSDySOcR7imQpPQmKJIOLBIP730mIs/fwL9BwxGJkNGsC/owCLX16Iz7/8Sp5VHpfzlOPEk0/ABeedh8PaHSLe5BCl1JwOOMlbJeXJmRDazUfvLsGsp55B644dcX+fvmic10jJYAldWXktVYYwdRK3dcsOLHrldWzYsl04+S2aMXCPw4Dp1iPYuX0bRo16CBu37sB1N9ys1BWYtZInfvGI0K74ojwfpeRIN9u2Mx+39OwtFKUTj+ogDgm2mS96J7kxzcrKKUkPLvS4lGQZry96BUuWfICu/7gBRxx5pKRNllgJQwHHV6zmAJNWx+ef9KmpU6dKFkamG27Y6CA5EfL5fTKumSKcmytq7i77/Cs5bfv+u29lc03VGj6Dhx9+OP7yl7/g/AsuhMeTJkG2DHhL97ikrTs3b8TER6eg43En4fIrrkQ2qUyicc2U5UCMfHM6GOJx7Ni6Fet//x3/e+01SeXtC6o0pxxXDfMa4Owzz8BZZ52Jg1tQY11t1HgqRLDJ54k66kJrcioqBTP+ffLJp/ht5SrxbFO1on3bFrjowgtx4vGnSqBtkT8gmQpJm5NtEhVMQgHEYn7MX7gIX37zG3r16o82rZQEpty1HDrE5s1bMH3q0zj++BPQ6bKLZBNDOgY3ny2ME8cagiH6tuJs0nSIGhkIlQHB/A5BCMGuUpyKI+5UGoxClpCsUeb0lcIJjqvJkmmTZbEGuWzA0s8+w6ynn8LIEQ+hRYsmEvRFuZ9EiJH1TpkcmSM2RsH+gB9ZwstjYgfqL6poe5F5xHgaAAAgAElEQVS7sTmxY/sOxN0eZObmGjndbTL58DhPotb5bc4ysbj5C05PuoCI0WPHi0Ta+EkTJHe9xw7juNLYWccjarFzeVFQXCigljq8scLtWP7dj5jyzAIMGj4KrQ9WXDmCW96kKBwQz4XX4RKpJ/I92fBgNCpepYOycpVOJlO1UgCdKTyYDtebIUf95AvzOI1AmskOeMyWlZ1p6ECSD6tgGPmY9IZRv5RAkOk3mRI0Mz0NcKWhMAR4mARE/F1cKOnpiclCSzd/3EZuNNUVFBs8zCxscYgdqAVKbijjAD0eB3Zt3Y6wKxs5DXJFJYPHyiVccINbyjtI4B4FkinjzCQMlAOKJoRbWeDnsXiGgPXiwiJk5vBoeDcRKlG/4MVUg5DFiEfOVIGgmzehROXZfnqtuEExTmDVMCv5h6IHmNxFLtQMNBTZsTSvcE8J/hUv2/Adk7Np0HnI2XRIZwYQ9IfgTG+MQCiBTA/HfAyFxUVCTXDbGUAUk37lMS2PYslf5OJMz7W0zKAzBEMEsk7kFxQhJyfLCCpkYgg3EqKuwAWXtBB6Nx1Sv1AoJD/c9NHTyUQZTGCiymYCgAjSvJKqQdmZvPloVOqkjmwN8X6PB34m5kintJzic3Ik0HPKdsQ4PgzNaHr1eCojFKdoSDiI+ZvWymbvrMuuk0BCD4lTDO7yZginnnVP97oRClPujNkEGbyoAgizszMQ4JGwOx3RiDqRcDh5ysBau0UCjuCQNBGON77Ix6Q8G3WCkZaOgrBTxiDHHccy20CeJetMUBgVPqnRXuNvev/IWeZJB09fCHbZLmEdhJRKgEpcIcQsxMhzJ9VFLMONWAwx6iS77Abo42inLnUUkZhfONp2mwJzTN7Djecb81/BSy8vxLhZM5Cb1whxqkK4PSpA0pgjeZ8EQTvBCtOicYOdsEl9mK2QHuo4Oc7cuFPSLQ4ESBXhLBGKIjMjTWhH9NwSzMXpHY0G4aFXz87n2SEbBzN5Q3FxkVB4RBqMAYKFRcjIzhViV6GPc4cL6fSM84RLngVKoFExhryzEILhCCLeLNGLFsk3pl8PqdgESlZyQ6LoECYx/88g2JGwoWDnLmQ1bKi870yFzMBXQJ6lHAMAM+iT+tbMViia0gK2bQhJIhbey67UYKjuQik5ScxCPXaVtIW14AkNHSYC5iNRoWHRscB1g2NPfZKAv7BAvLSMAdleVIymTZsLrYpqIHy5PEqzQm2vFFcX0ZictkhGRz5rxn0kaZAR30CaAfuO9eTHVF4hiJbgVhtjQJh0hW1R3n8G9woX3uuG2xERSp/TxdNRJm2PSmQnn2mqDWWS367QMEKhCCJxj6wPuwUDlgGC/QEmvclEYQElCNNl40gaWnq6eYJbI/BD3zTJAhoE19BwKNl78JiQgVJleIL5HeH90psWjcPmdKCQQRhpHqRRy0eizk2x8LI5wQTB5K3abdQUBVav+R1Dhg3FgP6D0KpNa+RmZyiuFjVRuQV3ORAMh+APB0V3lV4MHm1yMlQTCAXGw/AknLA5neIhpmeaL5EzkgmJurJ+eCRYiBOPkisKB8OSjpmz4bhxk7B52zaMGT9WJnlOudFwFA7R9Iwo/U83J2unkVaZ8joB2KJ+fPnF1xgz7VkMGfkwjjy8DXyFhaB2g4AKl+LWKUlZTuyFcLhdcKR74SDAUfMwQvRCuZS2LidMl2gjqWlaBU3QK0dtYHUBE2dw0WIoIgMdPO408QAKN48axixUsonFEA5GEPFkKV3SaFASPBA0MKiNesg0VwxpSNhsCPrzkZ2bi2CC+p0Riapnxi4FlajxVAy4vQglPKTNCUiOsy8SanHn4kQ92vSsTAGroeKgADU7dexYitg9Ame6SzIkuQm4uBjQG7MrH1mZWbLoiXfPrqTXBNAxA16MdAsPYoxcJ2B3S8o2xafmkTaDx1xuOcY08hIYS1cpCFYyYNTeVfUiBUNE7in0EY5IQBHb4jQSIxAE2x1cVMMyXv1RLhx2pDkYyKOCSOmtd4nuLDO/BSRyPSJZ6RRAzd+5E9k8tmW/OBzYvmOX6PUK9zWuQAx/MtLTJRse+zXgZ0IGF1xuqm2QI0mZJWobKFDv95GjS4+WQ9IP5+VS7SQmgIycYWqUyhIZVpxvBz35fK55ykBPazgksnMsjoCDygXi9aWwv9yBzx0louyKE8pIdP4ECvDPO+/BOVf8A9de31Wk5HhSwKQesrYLAFdggR5PgkWCWr527dqJvLw8IxJdcRDJYw2GAnA6qKVqSEyZutiRiIx5Dz2+8aAoR3gaNkeBPwJ7xI9M8qclwp+2kSdJtuMMDCT1hqCAAUncPHgyMiV1tWysWbskIMzqRkNBOIXWYJfgJ6oy8LtOuxfRSEzSr/P5YVleJrCxuw17q/5gcK2kvg0Xw5VIYOHsufjv669j5vw5cLi82Ll1KxpT35fa4/kFQtfhmIhy2xGLwiMSgTbEKakYTyARohfTBodLSSzSKeD0ZiAqG3+bBPqSehQIB5CdyTmTSCmkjpZgR5E/gozMHFEjIfgjEKYtmeo9Eg4oOS5KwXEOTMtEMMZnV4FboU04mIiI87RHEvmQVsVgOb/ThUJfAOm2BLIl0NfYYzLrpAR/qc20uSNN9QSDp15uD/xM+S5a63Fj80UaNFPdK76vZJ/ks0QZOdKo2NZAUMYxxwmBLOvHQDI5UYipDbGX2fkMLyjnFZnvbdxsqfHB7xCUcgPDOSWdThXx5JNCFOOuS4FoZvCU0y+V6lqdOcYMp4pbzQ8G9YN9tqOoABlZmfCobBlSNnW6JQlONCLjUE7xJCtjTBQ4FKiPyGQliUZsSgaS49eR8Mmzj0iahNfEHErsUbZuckoQkRM4OgrcaczQ6cG2HbvQuGGeJR1Czg5iHonBMfuJc4zf7xfanX7VrAU0CK4h+5cFgjmpM2tsCSeYCxz9X9yhkiZB0GUCKllYjAQOCu6o2TElbXJxIF88gDwSLS4KYuv2zRJsMHTICLRuc7Acg3rpuQ0rZFKQn4/MvGzZBUd47C6R1S7xBJMD63ZTNtyOmI+ALy7gikF8aoKJCpWBnmdJ6kBNRhGp59LNaJ84wMk2EJKMWtQOZSIIeh2ziP5IVYgpbp7dHhfhc3i8AmrphYqHi2EPFeHzr77BY/9agFHjJiIvOx3ZXg+cCbuaoEXbFwgxIMiTprRYXSocTUAgM87abEi47cJJpheNlqOMVSQcValx6YcMBBSwszNZAidX1UZ6OPjb6XTDT29xuldFqXPDQlcuNT7pUczKFW8GEwYo6KY8+XZZAAh8qAnKtK7K4+2P2iXISWAXj0ftLhTm70ROpoeICsG4AsFMQmBmaaLHUIFMu2xGGADiJkyyA2HxOISQlZYOf3EQadmKn22L8XvkwCovpgwZm4rg56aA6VLp6eFmhl7geJQBUMr/TK+L6P3SE2d41xQQK1HYKvH2mJ7gbdu2o1HjxgIsWVd6hojalOqCyl7FhYv9p6AcbcWEARTVd6I45BEvLhdOG5VHmHCD4JGUQC6M9G5KXZlqOqyULLgAS8U4huk9KtVTVRtLxuYEZfEn0JKscuJvYgCVD243FywVMc6xyf5XCz3XfiFxyL1JK2KAIL2jkkTDTCUsnjCmdFVyTsxaGBb5JzWOGHDIBZvAmJuAgES2K+BKO3ETRC1k8Qbu2oJ7e/dH55u64/Szz0O6IyIBV34GUHnYpzEU5hci3ZsjiTKUGoxf/i2bohDVQ2LweMjRJX1BeYrJuya/nx7PoiKVSpbH2CLy5CtEupMAxYvimEeOr9UTrOSkWC7nAgEXLuWRFcoDn1FmtGO/yhjnO+rJCUt9lcyggOAgPb0uRBMETHIeoyT3nAroxQwNZwHuDgIzu5wcMDCXqhRuZ6a0h+nYKXX46pwFePu99/DAuIeQ1aABHFF1bC/KMkb/8SSDz4lsWCOKAhWTUwQVtKoUTcgJ5i45KlkeAza7OI1z0um5JKBUpw6JSFDqzT7inBaNkyXM2AI+JypLmmBFSq5JBkCWy3hGJ4r5PGbmyOZHQDA/cxD4cxx55XmK+YuFRhZicgsA3GJxjgkHeTIhoroCyLg5sPIEy/5caCjqaJ/PsahDMLaD9qWTg3KL3JQQxNrtEl9AGgHLplIKx6V4dp0OZHhZR8XJZYCjBOCKI0BNKFTmERKObASVOgxtIh5aPuFCQyOjxSEOINH9jUDGEr23QW7GOM85eS7AJ5NqHFH4CouRnpkNR5oTRZIF0CVrID3BHLf0LLMeqr9LN+KsJzeI3IRz/uGJAMcw7R8IkXpE5wI3kHbEw141PzmiknU0EbEJjx1xzhdq88mNpi8YhZdc4+TTtDI8wbE4qVbUI+amSJQppW5K4q5U26mGYIi+raZD1NwYKAHBjNTnxCQEe3WsLyBYkjTwOJoyVOqIm1xDmwFeuHvlgq/0EDlvS1yuCuyQZBnmtB5WEeDgTj+M31aukCxSjOploA49QzweJ+UiTqDCIy83PR70jDkk+YTyvBiMDNkmE2srsfW4PSb6v5LmVDyEPMokGKbnUyUDiIYiCvwYx+qcTCdNfgTbd+zE6HHjBYSRmqzarbJoEQjSk+LwpCMYVpquckwbKsZHHy/FjH/PkwxM7duRE+xDpnF/HxUNGLiSUDqqfDFZgCudYNoOwpBwIAyn1y2Ob0Z6Z3KBE91IFWymPGamJ1glyZAJi6BQPlOgkB4M+itYX3q9Y/QWE2AReKVnIkTOn4MednrjVZILBZTtiCaYtlhFt9PmTneGHLWmOe1CzyDYIyiOBorEYxFzZQjgo6dHyiFHW7inBDRO8dSLAHzCgRCpFOkeGT+OmAKvUWoxMwFGjJRhFc1BL03Ar5JAqPcU6BP9YKklPYXKcyz6wOLNYrpnghEFstPTlAfUTCphknJMEMw+LyL3ODtbPM48difAJFASTysXJFnoVJ14XCgyaQywdLgQtVPjls8AF1vFs6XHUDZiolqhItrTuFGRTYtBByFnOyNDeZl4FCpH79xgKR4wFUxk/NLbFI2K9N1BDRsJODcpD3yfNuN4FQBL2guP87lREqCmAEOSI06OdEUujfjI8Khxk8PnR8C6ACPGticEnPP9SDwqYJWeZi7i4iFjgCADLv2FuLPbvbjgyutwzbVdBDSRx0nJMUnvneBJBMEAwXUCbo+iIcVizhIeMB+DSNSnjrWRBj89uw4+s9S6JYYjkOJ3qBQQFZ3gRKhYEnLAmyeBSG5bHNGw0qVmg3laxNMQbhwVb15t8qIRSmmRAsLkFOklWq5q88HMdDxFcUsfEAzZXS4UFhWK/jjLjseUJCO1w5mpUQF5BjJ65Tg6HFVpsZ0OnsS4UFRcgHS3C6++tAiv/e9/GDPtUeGBp7vS4C8ulhgDkb8izYRj3tAjJ++W7aC1CObTHNxEBxGOks7gVYkoGEDLDJdsWpjjQimkcJPoIMVMvJ6GcorDK9td0amVVNukBxAA8lRLPavS/zKfOlDgC4sChsze7AR7XKXBtnvEKxosLoQn3QufyjmHTCNluy3BTZv0sDwrdhs3s8bkyQ2KQQujJ1OeYZ4EhUJwUeeXCYRIJ6CkGO9lyvoZCXj4bKgTD3Viw40LT/E4r0i4qwGY6TF2cy5xOFTCDAMMMqEMNxg8mRGnCBNXuEi7UfOnZN8UOT/hfInzIC7PI0+D7Ip+RQoC52CZbjm3MkOiSi8vn/NUiUGZXKOCAWSlp6vnhfKThieYdAO+x5MJzg30YhPwS3+LzrlyI8g87VCAP90TN5RuMhVpyaW08Z12UtrIrCIVJSD3d7o82JlfhJzcvDLoEOokCAm1Rpjrsa+IVCs7MjI9MudxzKm4D/2qaQtoT3AN94AJho3TYCP7lvEcCdeSE6ni/8p3hexEzpOCGypnefJLMamMcxcD1CSEk8nFe+fOHejevbukAG3VqpUCL8nly9ZW3UOoFgLaSutT4vkzK1yiCmDUw6yXweji9ZxQlZaqeuh5dDplyhRs374DQ4cNk2NsASYGf4seAyUorjx/ArLJW45FRU7o66+X45Ep0zF67Fi0ad1KjoRNK6ijZbV5MN+TdcHYI4ggOnl0hvpGchvN5Bq8L19qp27aM9nGpTYXIFRicZVYQsSgjPS6ymFqsm9L62kqPLM7WYZ40iSDkTK/ZNkSwKdKJzPO5IIn5yBTdTa0Q40FUK416s0ASnW9akfqaOH1BLiK+qHay/bzby7aBGzmOJOxVoJ2jZLMbBLlPEdccE0ZruSxKqBU+HumB2n3MazSNfP/CqyofyeMfjT5haXjXz1HSePA6DYFtI1TZPnDeI4MeyjNTmVvVYbxvBntSpYwUpsW9aOuMTJF8fjXSMxifi7tEvrF7rquu9vfqKQobJR+V0CgnAjEJKDqgYGDcflVV+PCi/4qiVLY31zYuXHjyYuqu6o3PZnK3uTsqmQxqvXmc2zEChj25GKc2j8qiQpBFk+gFR1AAN+fngVuws3yjDnCGItq1Ks6meWbc5aqkuoHPt8lZ/zqqTMGgjmmzedPvS+KFEkjWZ4RhwPzXpiDN996C488NgXZOTmysUruK/MplAcgaW4wZE2UB9RwPCgvoroLTxWkuvKMqI0U+1YyDsr8qNj4Kk3w7r0r7wpv17jWnKdIQ7ErdYuS4xg+oXJPowxDvSFmzCOK9pLsd1T2kWP9pBkmeR6U4jk/iQReQm3auGlmnxnPsTk+TS9u6mOcXP7u84f5DJTObmVNAar/1bOg+sOcL9W4YL3U++opF8qGvG9sWjmBykAsfT6VMLGxRhnHWWU+V8Yzao4Dsx6l91UbVcUh5s5FzviEQsMFhP+RmiOsa6YeZxsMm8uzJeA41ZtrPmfqfZ720N4mD5mOANkQGnSrcqZN/fZ+tIAGwfvR2OVNEhVVoXTyKAVj5qJSmaqL/JXxoPIBXLFihUT+9ujRA0cffXRJEckLRnL5JR7rpJslv5cKwlP/LV66tDQFaI2JkPWYNm2aRMuPHj1aQLAJQE1gJBO7sYAKx9DjEQ8Gy/v2228xY8YMDB06VKKQk19l1Tf58z9vGszJdXdAZdbDqrzK9EFl+ze1X00wuif32NP6Jo8vc5yYfZUM4pLtlvy31f2SQdCe9FNl21xRfyqQkLI8poD2qnxutj31eUlus5V9yrKl+R77YePGjRgxYgQuv/xyUZOQ1LriveTirTjh5rNSXn0qsmVF/ZP8LFamP8qbK8qar0qBSeq2zPpOqX3G+WTRokXy89RTT4mNCDJUcKs6oarsK7UN5r0q+37qfayuN7+fWn5yX1Y0f1mNL/MZ4PfM5zr5GL4y11vNX5UZX2W1M3nuMcdh6niu6vg272HeP/V5S55jTVsk37O8/qzseEqdw5PHfVlzV2XL1d/bdxbQIHjf2bJaSypvUqzMTXmcy0VTjr3tdmzfvh0NGzaURYI8wP3xInhlG3gExN9crFauXImxY8fKTjl5sUieHNRxFiP+S4+O3n//fcycORMTJkzAwQczGYV+VdUC5iLEcpL/rmq5B/r1ZdlqX9mP5VDRhNm7CICvvfZaMacJaPhMm8oMB7qdy2sfk4EQ6C5cuFB+Zs+erbSRjdOMusy73FfjqC6MjdrY1tpYp7rQl3WtjhoE17Ue28P6FhQUyCIh2dQk25FfdGH31ctqoiCINT295j137tyJZ599Fj///LN4hE0QXBbQN8tn3UXkPRyWNMivvfYabr31VpxwwgkVNsWqfvvKDlUtZ2/BVFU2R2adU8vYF2VW1R776nqrtpTlCastHhrW7bfffsOTTz6J4447Dl26dDHSILv2eVBNeZ7OfdUP1VkOT4ief/55ycA3cOBANG3aVDb9DAiu6qui+aOuzC3l2aA21b+8+c+se3knNtX5rKbWqSpzRUVrW1XHqL6+ahbQILhq9qvRq/d0EiOIJLWAXlXRV/SQpG9wRcs5NraaZJInhoqOprkomdQMgmLzqLIkYMSgSqROeiyfwJe/RQKNEe6UDpJUvNZe7MrUL/XIsjyvdHV2dk1OkvsDBO8vkLW/7rM/x4LoFVP03zjaZxtJAeA4NTm5NQESqtMGlS07Pz9fZKY4L3CeSKY/qMDG3TnLqeVazQ+VrUdFQJOf1ab+qe42l2ULq/nNCgQn27Aq9a/KtVUdC/r62mkBDYJrZ7/8qVZ76yk0F0sCR3MiEbF7I2inuiNURXjdCLLi/blY8WUuWMn804q6gkCAbRDdUK9X6eMWFSErS+lU6lf1WMDKk1o9d63dpVZmId1XdksGeRz75qlKbTnmr4wt2JvVuTlJns9MrjTtxLnGCgTX7pFWfbXbUwdK9dWk5kve37bY3/ereQvX7hpoEFy7+6fKtUsODuHfki3I4AdXxlNS5QokcRiTVQcqWy45fzzWTFZs4OLGiWRfLHB6QqpsTxz439uT404rkGv1+Z5YkxtGU6UiOSDODDrdk7JSv1tWm/emPKsTo70pszLXmPObUpZRyg2mV7gyJ0WVuYf+zoFlgdQ5v6JndU/mhAPLSvWnNRoEH+B9bT7EKnOOCqQxaQn0LJnR5uWZoaJFsjILX1lR7LwXrzUpDRUdxyeDeBMMmCoR5iJXmXpU1L7y6BCVGRpWIGJv6lZTwHxfAjcr2+2re1XWE2lVn+r4vLL9WNH453PLrIc88uf3TO+mJC6R5DUqS159fakEDk45IeJcxvmGG33Ta743zx9tWZlxVdn+TS3PnP+q2meVvX9Z42tv7bK3dS7rea/oPfM+lVXXqGy9yurX1HrsLpFZ2ZIr/l5ZfVXZ/ts3NdCllGcBDYIP8LFhek05mZiUiLLeqy4zVBUkmhNSefWrLcfC1WU/XW79toDJgU8GvZLsIMJMaEpasD6/TCoEbcC5wqRbERjvi5Oi+mxb3XZtgfpgAQ2CD/BeJgg1d5zJu+rU96rLDFUFwdVVL12utkBds0Cy5qgJjutaG/Z1fVO9aSYtwtzw7+v76fK0BbQFDiwLaBB8YPWnbo22gLaAtoC2gLaAtoC2gLZAJSygQXAljKS/oi2gLaAtUBMWSD3JqayaSk3UtSbuWR5317RbfaeL1ESf6HtqC9QlC2gQXJd6ay/qWhH5XhPz98Kg+hJtgf1sgeTnVD+zZRtf22U/D0p9O22BA8QCGgQfIB2pm6EtoC2gLVBfLbCv1Ebqq/10u7UF6qsFNAiurz2v260toC1Q6y1gejj5m1SIZIUXHfz15yQcyR26v2XAav1g0hXUFtAW+JMFNAg+wAdF6lEqm1sTaYEPcDPr5mkLVIsFTEUIDYI1DaJaBpguVFugnltAg+B6PgB087UFtAW0BbQFtAW0BbQF6qMFNAiuj72u26wtoC2gLaAtoC2gLaAtUM8toEFwPR8AuvnaAtoC2gLaAtoC2gLaAvXRAhoE18de123WFtAW0BbQFtAW0BbQFqjnFtAguJ4PAN18bQFtAW0BbQFtAW0BbYH6aAENgutjr+s2awtoC2gLaAtoC2gLaAvUcwtoEFzPB4BuvraAtoC2gLaAtoC2gLZAfbSABsH1sdd1m7UFtAW0BbQFtAW0BbQF6rkFNAiu5wNAN19bQFtAW0BbQFtAW0BboD5aQIPg+tjrus3aAtoC2gLaAtoC2gLaAvXcAhoE1/MBoJuvLaAtoC2gLaAtoC2gLVAfLaBBcH3sdd1mbQFtAW0BbQFtAW0BbYF6bgENguv5ANDN1xbQFtAW0BbQFtAW0BaojxbQILg+9rpus7aAtoC2gLaAtoC2gLZAPbeABsH1fADo5msLaAtoC2gLaAtoC2gL1EcLaBBcH3tdt1lbQFtAW0BbQFtAW0BboJ5bQIPgej4Aqt78RBWLsFXxen25toC2gLaAtoC2gLaAtsCeW0CD4D23mb5iNwsQBO8tECYA1iBYDyhtAW0BbQFtAW0BbYH9bwENgve/zQ+wO2oQfIB1qG6OtoC2gLaAtoC2QL2wgAbB9aKbq7ORe+sFNuukPcHV2Tu6bG0BbQFtAW0BbQFtgbItoEGwHhnaAtoC2gLaAtoC2gLaAtoC9c4CGgTXuy7XDdYW0BbQFtAW0BbQFtAW0BbQIFiPAW0BbQFtAW0BbQFtAW0BbYF6ZwENgutdl+sGawtoC2gLaAtoC2gLaAtoC2gQrMdAhRZIJBKw2coPXovFYnA4HFJG8t/xeBx2ux28vqJXRWXrrtEW0BbQFtAW0BbQFtAWqC4LaBBcXZatI+USuJpAtCxAmvxeKqDlvwl2nU6ntDYajZb8XdtAcHlg3AqEW4F4q262Kt/qev25toC2gLaAtoC2gLZA9VhAg+DqsWudKZVgtSwQTPDHH3pzU1/mZ7y2oKAAGRkZJZ5gExCbINjlclWrLaxAptXn1Vo5phHRnvDqNrEuX1tAW0BbQFtAW2CvLKBB8F6Z7cC+yARuJtglkDR/2HJ6j+n15e/CwkI0aNAAbrdb3iNo5ndNEMzvVOfLCuSWBeL3pD5W5e9JWdXxXSuQbXXP2t4+q/rrz7UFtAW0BbQFtAX21gIaBO+t5Q6Q66xAlAloCWZN8BuJRBAOhwX0+nx+tGjRAhkZ6YjF4iVWYbnkCluB4ESi9Jq9MakViEttX+r3ra43+c57U7f9cY1V/1nVwar9Vtfrz7UFtAW0BbQFtAXqqgU0CK6rPbeP6k2PLV+plAgTXPF9At5AICA//Js/BMIEuKFQGG3atEVeXp68lxxIx2srBpGkXFQNBFuZIZnukfzdyoK/yn6vvHpYXW/lqbYCuVblW9lHf64toC2gLaAtoC1QXy2gQXB97Xmj3clgl38ne3wJIE3QGwqFwB9+zvfN7zmdLrRt2w5ZWRkw6a/JYhKxWEXqENUPgq2ArxXIrOrwsCrfytNsdb0ViK5q/a2u1yDcykL6c20BbQFtAW2B2moBDYJra8/s53oRwJLeQG9uMBgUwMt/FxUVlYBeAh6T82vyhSORKNq0aYOcnBy5lt9hMNIIN/0AACAASURBVByBcrJaRNnNMQFyxTJqFZnCCiRa0R+srq9qN1iVbwVira6vKgi1ur9V+6t6f6vy9efaAtoC2gLaAtoC1WUBDYKry7L7rVwTQJat5ZssTsBv8N9kQBjSvlLLcDgGn88nP36/X7y/psfX9FSm0iXk3zYlkda6dWtkZ2ciGo0LHcLpdJR4ha04wcDeA+B9YWIrEGf1eVl1SAauVtdbgVyrz6tqAysQnHxSkHwv8332dU2+OJ4rkLGuyarVkXvX7PNXdSOVr2Fe9bJ1CdoC2gIHugU0CK7zPVwxCGbzSEmICy1BqTxQ9YzAIRSKYvPmzQJ4zUA3k0NL8MsfeneTX7uDugTiiZiA4JycLEQiSgmC15kgyeQc11YzW4FUq89T25UKWq1ArFX51X19ZfsltZ5W9TLLtQLZdnvFIMYK4JZFwalsmyrzPat2ltV/VtdUdF+r8WA13lI/ty6vpkFwVe7PsaNBcGXGsf6OtoC2QNkW0CC4zo+MikFwPK7Ar4k1wuG40B2o75ufn19CXTA9vzRHMu2B/05e1Hf/Oy4gmHSI3NzsEhBsZoqrChioLd1iBeKS61lWe602AVblW9nQCuRYXW/1eeoJgNle87rKXl9ef1q1v7Lt+zPtpbIjqBSEWd2rsiVajQmrcqqjHlb3rJnPq0qH0iC4ZvpN31Vb4MCxgAbBdb4vrT3BgUAIsWgcgUBQOL4m59f0+iaD3uQFmADHpEOkgh717wRiccUJzssjJ1h5gglsWDa/U9cXdCuQlrpJKOvfdXmIJfef+bcV8E1ub1U3AVa2K6suZdW57HI4Pv/8SeWvL90g7u04L49uYtXuyn5u1Vd7W+/K3t/6e1XxBMuW3foW+hvaAtoC2gLlWECD4Do/NCoGwX5/AJs3b0EoSFkzFfjGF8FtVlaWJLswQXBy0JsJYlPVC3ZfVBOIxiJo27ateILJCU4GweXJk9Ulk+8pSLACHalt39Pv72vbVbZ9e0uHqGz55bXLyj5VBcHJnPS9qWsyiE32mle2rOT6V/aaPRkDVvarjnvuSf30d7UFtAW0BWrSAhoE16T198m9KwbBBQWFWLt2HaKRGDyeNAG/BKf0Bnu93hL+Lt8zga/pvUv2BJtVTQXBpie4LBBstQDvk+ZXcyGVBQmpba1s262+Z3X/ql5vZb6KvPmV8fRXVQLOqn1l1d/KZqXXqMDOZG9w5a9VpZiBn6kAeE/LYVllUU/2phyrPtWfawtoC2gLaAsoC2gQXOdHQsUgOBqNYdWq1QgGQrDbVbAbF1aqQBAEU8aMQCPVo5XsFU42kQbBuw+YskDa3gC32joMk735qXQIttOKLmIF4qw+t7JLRZ5Ulm3VF/F4aVrvvQGh5slK6rWVbVdq/VLLqap9rexnFXhodb2VfStrB6v76M+1BbQFtAWqwwIaBFeHVfdrmRWD4OJin3iCI2GCXcXXpY4v1SAyMjIEDJfHgSxrAasIBCerQ5he5f1qilpwMytQUAuquEdVKI+zWt77qYVb2cMK5O1RZY0vJ49bq/uXBaL3BLhZcZ6t6p8sIbg3INyqfKuMjeqe5fNyrfrHyr57YkurtujPtQW0BbQF9rUFNAje1xbd7+VZc4JXr/4dSDCFsVPAr9PptPSQVa4ZCUSiTJtcGhhnUiiqCg4qd//q/5bVIl/9NTiw72Bl3+oGUVYgz0rn2qp+VW2f1fVW9bcaPcme8LK+a0VnsWq/w2G3qkKd/ryym8E63UhdeW2BA9gCGgTX+c7dMxDM49tkHV+rRbbiRa72g2CrRdqq/Vaf1/nhU8MNsLKvVf9ZVd/qeqv7W31udX+rz63qV9Xra3ozyg13RS+lE115hYg9tVdFdBkr2yZ/XtE4qOizqm5S9qSO+rvaAtoCe24BDYL33Ga17IrKgeBEHHA6XaIOYQbHVYYzqUFw5RfoWjYwdHWSgs3KM0ZVQaIVSLYCbVafV7UTrerHE6LqfFXYPpuSWawsCC6LLmLVPl6TfF1ZZVTU/vI426nXpIJt7SGuzlGly9YW2HcW0CB439myhkqqGARTG3jlylUwQTAD4ZJBsFWlK15klCeYEmmmTjC/n5wso7oXeav6W93fahG1+tzq/vrz2m2Bqvav1fVW48/q86paz6p+CgSXD4St6mdZfoUNSFBpvEIQXFb5yXWy2sSUlfZ9T4BwamCoCapT7aJBb1VHqr5eW6BmLKBBcM3YfR/e1RoE//bbSgHBLpdb1CDMZBbJXpLyKlTXQbCVoau2iFuVrj+v6xao6+PDqv42kLNbPgi2ut6qfyumAxAEU1u8cqctZdUlwYmtEq9k0GoF7JOLM0F2MvhNnTdZL/7wfbbXVNapRLX0V7QFtAVq2AIaBNdwB1T99tYgeMWK3wQEu92eEhDMgB/TY1tRHSpDh6jNnmAr+1Z1kbcqX39euy1Q2/vfCrBZ1d/KU2oFgq16z+r+ViAYQoko/2W237xP8v0IgBWnuPyXVf2sPk8uuby+MEEw20rPsylDyWut+s/KvvpzbQFtgeq1gAbB1Wvf/VB65UBwPJaQZBmmJ7iyILjiBpRmjKutdAirDtiTRdCqLP153bNAXe9/q/pbfW4Fgq1AnFX5VidJlQXBHFm7A2DFJbbSOS6r/snlWLUvFYSnjnATAPM3QTADAfljVW7de1J0jbUFDkwLaBBc5/vVGgT/+usKWUA8bgWCOUHTQ1QZT7CVeUrTJueAiTnMxSD5iNCqjJr83GoRr8m66XtX3QKWnlArFFX1KlTJU1nV21uBsUqyCfa6GpbPl4Un2GoTrsov35ts1X4r9Qar8cP6mZroZYFgq/vvtWH1hdoC2gL7xAIaBO8TM9beQgKBAMgJ5kTNJBl/5gRXrONptYhRd7hdu3Zo0CAX0ahKvbwngXE2u6Mk9ay5IJkLD/9Nj7UZ3JKcgKP0uyrjV2rAivld6yNMR0nnmW0t65rk95K9P8k6qGXZiteZ3zfrad6Q75v2Sm27yS9k+5M5iKneMHsNg7iaHvlW47Om62d1/7pef6v2WYHAyoBMKyBsVYeqfG7VPyYdg88p28K5yuPxlMxZVbm3vlZbQFug+i2gQXD127hG76BA8G8WIHjvZZJCoVCVQLDdQRCsAktUQAk9K6VpnF0uBdLp8OH3koEkhf7NwJjUYBUzOIWgX12vykwFugwW5Iv3TAbO5vUE+akBL3Zj38C6RiIq7XRyvZKPUJODZFg+F0uzrVwwywK5/Nwsw4xOTwX5JYuzce8aHWTVeHMrT51VMotqrNp+KdoKhO2XSlThJrW9/lUD6aV0DPPZNkGwmZDIqvwqmFZfqi2gLbAPLKBB8D4wYm0uoraDYIfTgWg0IR5qvszgEgJNgszCQp94VbioqKAT6n4SEAPRaEQCY0ygaXpWTa8M/20GqZgg0vwurzPLt9sdu0V1J4Nlj8clANwEyVzsTLBMAJ6W5ikBwcng1Vz8zfeSF8PkuphllZdm2vSqJ0epm4CbZTsdypNd28FGdT0jB3q763r7rDy9NQ0Sre5fcf1LqRjlgWCrTVx1PRe6XG0BbYHKWUCD4MrZqc5+q7aDYNIhFMiMlwA5JTOkvNMEw/E4AW+shM+sALFyxypAHPuTh5Wf8zNSNFI9wMlgOSPDW2bfKs+zKj/5xX+bnmC+z7ol/7uswvidZBDLvwn6WW8ziMYE/6YnnJ/zx+vdvX5mW0yPssPq5nV25KqK13UQWFXz1/X2H9j158lSvCTGwqRupaWllWTl1CC4qk+Avl5boHotoEFw9dq3xku3AsFKI3Tv6RBV5QTH4gm4XE4Bkibw5MJpAtvSYBNVRwLKWEzRCugJ5rWmt1VFZtulnHA4AtYtIyNDvmtyb12uUg4wy9u0aSt8Pj8KCwvh8/lAegez6vHHBKImHcL0SJsR4ATqDRrkwe12C1glF5B/8zcXQt4rEinlLCvQrjJYEezyx/Qym3VUwF9JLfF7Jljmb5MaQW4370GbRcLKg26+Uj1bdR2EWD1Adb19db3+9bt/FAg2ddfNREScC8yERBoEW40Q/bm2QM1aQIPgmrV/td+9qiDY6riwqpxggmCCSgI60iJMsGoqWJiglp5gAlO+CDTd7lKuMKkKfJEqwRe9vyaoXbFiBXbt2oWNGzdiw4YN2Lx5M7Zs2YLt27ejuNgnAJpZ9QiAg8GggE452jToGTY7QXVCodU/vRLIys6Gx6NAMOvFtiSD4latWiEzMxMNGjRAXl6e/G7cuDGaNm2K3NxctG/fTkpNBsOqLYr6EQ5HS+xjbgJoBxM0p3k8FY6hug6ydP2rfYqo1hsc2P2nQXC1Dh5duLbAfrCABsH7wcg1eYuqgmCrulfVE0z8Sk4ugSfBHT0n5OGanmG/PySg0uXa3VsdiSQQiYQF7BLg/vLLL/j555+xevVqrFu3Dps2bUJBQYH8CHWALmTj5RDQrUC08riqLE/0sPJefM+kHSQrXSTTKlRRCSk/OYiNILrkXqarlx5ggmmjDvybnmL+NG/eTEBx+/btcfjhh8tvqm0cfPDByM3NRjAYNvjQqr70grMeyltsQyxa2q5kwFHXwYfZV7WdU2r1fBwo/WDVzvI+r+vtr7j+u4Ngzl/cBKenp5d4h7UneG9Hjr5OW2D/WECD4P1j5xq7ixUIVg7OvadDcOKvikQaPcEOh9MAeOTI0gOq+Lj00GZmpslngUAEW7duxapVq/DDDz/Iz/r16+U3vbhFRUXKe2uzlXhkuQCRDmG+UoPVTBAsFjDIvyZf2OQom/JsqR1oft/8vKzFUgLXnM4SakcyoFOAOi715u9k8Jydk4PmzZujYcOGuOyyy9CyZUt07NhR7JyTk2XYSgUTupzKdsltS+VA19jg2w83ru0gq7bXr7q7qLa3v2qbLJ5cKQlHcxPPvwmCNR2iukeWLl9bYN9YQIPgfWPHWltKKgg2va0mj9YKBCeDw9RGsgxSCDp06ICcnGyEQmHxpvJ9AjTSBEhVMLlyBKWmTjH/FnqDzUw1Wlo66+TzKYrCG2+8IcD3yy+/xI8//ih0hkg4rL5ssyEnJ0eAJu9rBpmZ9zeBrAq0Y6CcAvvJQNesbypwNLm75S2SlV3cuRgKwDW8t7wfX3yPnmxye817mfWmTU1usknLyMnNBdNTH3vssTjttNNw1llnoWPHwyQdttkmsw3mb5NDbLbfjGBX9BNl/2Svt1nHZO93TQ9sKzqOFYip6fpXdpzUdD3Lu7+uf0U9ozayptSh5gTX1lGs66UtUL4FNAg+wEdHMggm+DFB6J6C4GRvY7LJCOpatGghvFdT85afE5woFQcb/P5gkg6wTcBxCVPAcEKHQjGhMnzxxRf4+OOPBfSS1kA+rwnOSFWgl4W/TaCWqrNrJqdIrW9qwglzcTePK8sCweW12Wx/ZQBCcn3MADvTPmY0eSrQK5VgS0hbCYgJjNmXBMVOlwvNmjVDs2ZNcUXny3HmmWfilFNOERpJMn3ZBN8K9DJph9oAmPdT6hkxCeBTbVVScCYfmyDZBO17C5IqY6MKYUYd10Guavtrenqq6fpbbYKs6mf1edXsq0Fw1eynr9YWqHkLaBBc831QrTXw+/1YuVJljCMYMr1/ZgBaZT3B5QE/ln/YYYehYcM8AVFMHmEKxRO8mZ5Wt1sd25MWSx4x68Frl3zwIb755lt88MEH+P7771FcXGwEgimvMSkB5is1YQTfL4uzWwrydqd5mAtiqmZveQtlMoDd204yQWeyF3p3IPrnjHLJ7TSDAU1vN4GzGcTHo9hoJIysrCzpg/PPPx+dOnXCiSeeiLQ0euFVrXk/AmiWywA+9gv7IDs7C35/QPqIn5mya4oXrUAzOchVAalVBSFWnl4rkLS3/VbZ66ravsrep6a+V9Pts+pfq/pZfV41u2oQXDX76au1BWreAhoE13wfVGsNCDSZMY6LQSoIVgtMxRJpVpJbBFQM5qLSAb2VKmOSS7K7mYCbZVDlgR5hcng/+ugjAb3ffvst1q1bL3VgsBi9yaQ3EJSxLNY9OzvbAM8qIMz0kibTFSpaKMvyDCeD5KouklaLtElJMOuRDMTLA9nJdSJoJYClnWlbAlRepyTcIsjOysSOHTsEGNNLTg/x8ccfj6uvvhqXXHIJMjLSRQJOyaopKgbBrdJXJh87WXpOScmxfFOizQqEWtnP6nOrwV/V663Kr+rntb1+9b191ds/pSA4lRNsyqbpwLiqjkB9vbZA9VpAg+DqtW+Nl26CYNMTbNIhKusJTp7Ey1pQCKzbtGkjSgf0Lnq9zKBWesweCkXw/vvvY/HixViyZInwe80kEQRyTZs1h9vtEYDOurG+/Jxgj2XSM2zq5prAjPUwJcKSAW0yIN2bxS/ZW1sdHVeWJzoVFCff19y4mODfBKSmkgU1kv0+5TmnbQiWSR+hXSnFRhm2u+66C9ddd93/s3cd4HFUV/fszvZdNcuSK6b3HmocQkgIzeDQOwQIAUKHQEINLRBqSCPUUEKAACk/ISSYQBJ6gBBq6MGAu2xZXdo+83/nvr3SaL3alSXLks0Mn9Bqp725b8Zz3nnnnovx48ehqWmJ2LSRle/o6CoA43CvjIUDFS60mGNfuOUbQ43HUPphec410sev1JbRPn+l9g13/Vi/vtFtnweCh3t/eft7ERjtCHggeLR7YITPT4ZwICbYSAnYgIHdIUoxne4XDxlKTsXX1tbIlZBhXLiwCU8++SRee+01/OlPfxJPXraDQI3MJtldZXuzOVZ7M1Pu6rFbrNMl+CtmgIslD2yTu12DYYrdsgTT9r7EuRXVLeUYYPf5S7Wd+3IQwMEA46YMMEGuAcQOQkHjPsH9FRzzM+PNfbnQgu20007D6aefDlbIIyPPhDyywLRgU8Cr9nDuWFcCGZXWDzeOI338Su0b7fNXat9Irx/r1z+67TNlk5X11ZkvzyJtpO9K7/heBFZcBDwQvOJiOSaPpCCYwIbA060JXh45RKmXDb8jcKIcgsvf/vY33H///XjppZdkil5ZZ56HVmXcludXwErmuG5cvSRn6TQ8j8PPmtRFsKaLuw19DKopZlEKBA+uQ0oVwejbsxgoL3vMwdnLlTqOAa79NcHu7Rg3vlAZC3WL4HfsRzOAscHq0gOBVg46uB/3WbJkiUglvv/97+OYY45BXZ0ZtOhiSlOb6nPqpFEc01LxHGkQMtLHr3SPjPb5K7VvpNeP9esf3fZ5IHik7z/v+F4ERjoCHgge6QiP8vFLgWBNJhsMCK4EfOhhe9ddd+GBBx6QYhUEtqrtdTtRqBUYtb48LwExXyGs2qZJXzyXVkPT0sAqh1BmV9ujQI0scvE6bqMArpREwv2dcakoDYS5nUoQSmt/K5ecVlBbrE3uY50Hbj+vgyyvLgS1CoAZp1QqaYqLhILCsmu1O5WPaAwok1A9OIuLbL755jjrrLNw5JFHCkgmy8zaIZSu6MCG52RfDuSTXGpgMpRb3ZG7QFThgMP/++Cji4WMLQzIcPhF4a++IYfZDpr8V9jevW3vcXsbW2LAUjj2QG0fXZA1lIiu2H1G+/oradIrXW0lzX6l/cuv90Dw8OLn7e1FYPQj4IHg0e+DEW3BcJlgbVwxmNSX44YbbYwTTjgBD9x/PxoaGyWxraWlRZhfAjhlF4ulBro/i2O4Qav7fMUvMO7jZj0F5PiM/2/xy1r3dTPM/cGvAUQEwSq3MH/7+skiiv2F3eCa585maTFmmFltmxsgutulfr1c33cdFV6zhYRG9Vh2x7Og3ihcR2knDO6nGmsCWvZNZ0cHxtXXY/3118edd94pDHFdnUlAZIU+k9wYQDpt/I0VQHPgon0ai4WRSmVhkYoe4kIAbPsLJa+dACyHtbMBUSb7gEwuByvog+23YSNPONwLlv3wwW/7EXACskMun4PtsxEIW8jkssjZ1JWHBSTTsSQSigjIt1gZMGChJ5URB418ngVWBp4NGG0QWCm0Y719q3f7S4NgDiq9YhmVet5b70VgbETAA8Fjox9GrBXlNMHLwwQPBGLXW38DnHXW2biLYGry5N4iDAROxaBQQaYCSwNA+5hOdxD65A6GjVVGlS8XZbL5PZllglBlLFUfy7+1WpsblOqx9De3cQPvYimAssGlNcl0vTDevAqkub1qmlWCoiCf7K1anmlxDwFhZRZNaORxNRnQDdbdcSoVP56HbC/35Wf+8DPZYTK9/E1W+LLLLkNVVRTd3WnE40yWA9ra2mUwwwQ8VvErqCUKzhJGk1wJA5cDaWRtsyCjnUEsGBdAG+IB8wDDYsXITmdg+/MAwbKfeJU3DUcRPvhsH5ysAytgIWtngQAQjASQtXOmml6QThp+ZFIZxKMJOHkHNvXnjg/JVBKRSLhgjuKB4JH6B6gSEztcpnek2j2443ogeHBx8rbyIjB2I+CB4LHbNyukZcNNjHM3onhKnwBn7XXWxUUXXYxbbrlFyvtqIhf3UwcK/exmcg04okWXcSToA8bLMot90oe8ADpN5FJ9LAGvVj5zu0a4nS2U4dXf7nUKYPWF7E7EU9CtLK5eQx/AN366eg1ajU11zYy/JqwxwU01zgSgantWCQSXAubaF24NcfFxtK1uVw09Fs/PAQS3IRBec801ceWVV+KQQw5CMpkWuUqQLKwwqWagwhLPtMIjIF64cDEmT25ErrBuoGsoB4LJ3CIIWLCQIatsW0DGh0gwgHQmS54Y4UQYti+HPKgbZzt8sOBHwBeQaoM5Jw/b58jvgBT9cNCV7JR7ryZejbydR4qJgMEInJwtTHAkHEE2k5VjyV3optSLLmSsM61jvX0eCDb/vnmLFwEvAmMzAh4IHpv9ssJaRRA2nGIZpRqiL17+XnOttXHJJZfi5ptvxrRp00DNKdlDN+NaDDxVUsDELsoh+v42CW764uRvd3Kdm73llCNBJaf3FbwqGFaAqCCcv3Ua363xdbPbPC8BotqNKVjk9RAQEryqJEGr1PHveDwhiX3K8hZXsGNiGxdeh5ZD5rl4PP5UYsJKyTyK2z0Q0OC+ZH4JeLU6nQJi7RNuw/W0VmNbmDh33nnnFZw8IliypBkTJ44XFljbwmullCCTGZ4cgiC4I9mO2uo6dHd1oy5eg66WJBLRKBBi0IBkJikA2PHlRbZg+QKwfBYCpH39PqS5UYCylIyA5kAwIAmDvBZqpQ1N7yAYCCLZk4STy0uf2bk8MpkcAqGwiCyGAuJX2EM6jAONdRBc6dJW7fZ7THCl/vXWexEY6xHwQPBY76Fhtm+4cohSTKOCVjZtnXXXw3nnnY/bb7sNa0ybJkCPQFKBqBsULgvWWFAjI1foBspuVrjPDgwCzFRmoYCSFeUU4LrBNL/jj7KdbhZ6oJBqQpm7nfTb1ePqMbm/MsPJJK/XyAxUpqGAmu2l77Fav6lkQ0G5mykfqE3FjO9gAbAeT+UQKs1QIM82sj2MLyvO8T4hGG5rbcWWW22FG2+8ETvv/GVhfVtbOyV5LhIJiFyC4J0qku7ulFi0lVvKM8F5+ENATzoJJ+NgXNU42ElHZA4yaEinUFWXKEghCnR73kE+Y8PJFXTVQT/CsSBSyazMQnAAFo2FhKHu6ukUG7hQOIhwKIxcPmuS/XxW4X7zw6YO2QPBw/xXZui7eyB46LHz9vQi4EVg+BHwQPDwYzimj+BOjCtVNrlSxTh9SQ2kCV5/gw1xzjnn4o7bb8fUNdbotTZTQKgJIm6JQR/ohdFlFqQTCg5V0sC/CWp0YVu4TllXAqVkT48B0f6+BDm2VRndhoYG+UzWWOUIqiF262z1uJQoUB5A8MrPbW1tyGU5dW6WQDDYWxaa56+uZoW7kLDFmhyncg1eO5lg9gGPyfUEk2yPnsdtAVfqRioFgt2DkErTzYwVz6FaYNUHq9OErldXDoL+Dz/4QOJ5++2347jjjpHiGTwnt9HY8TjhcAjOAJpud58N/ICQfQe6O3tQW1OLjqZOVEeqqI8wxhAscKdyXfdvflbylpJqssbqFMHv+R2xLUn4nIOMnUYmn4E/yIp7RhNt247cD0yWKweCx/TDXXBBGettHOogaexfl8cEj/0+8lroRaB8BDwQvJrfIWTHWCxDmcBin2AmDg2WCSulCd5gw43wve99H7fdeqswwQRHbr2tGwwty/bSjaC7twfc63Xaft7cuQLIxOWgkJkVCocxfvx4qX626aabCpPJv/lD0KufadXGdWq3RjBoCkIQMPfveJYQJjjSZDF34lh7ezuampqwcOFCLFiwAHPnzpUfeiHPn78AqVRaGGcVB7N9PLd6/LrlGTqoUJCubg8D3YbcVyUTbqZZBxKVbl9lpZUJ5/HcjDTjwbawoAnjQ5CuVfsokTjllFNwxRVXYNy4atEHE7R2diaRSEQloS1Q0HQP1I5yTJ+VtxBIM9sNaPusAw/d9zCS7WlkUwaYxuIxRKsicJw85b+w/AFEghEkwgnEw3FhoWvqq4TVjUXiqEpUS+GVlraliNXFMW2TqUCdAdMsEJL155CojiPLyoRk8FmGugKTXSm+o71+1WZSB7YnHO24Du78HggeXJy8rbwIjN0IeCB47PbNCmmZGwSXYoKXBwS7G6RsJOUQF154EW695RZMW3NNYT0JpvTlTADnTkpTMGb0vbYAUgJzgmdNeuN5VBKx3XbbYcKECVhnnXVEczxlyhT5YRIewW4pYO0GuARu+rf+Nm4ORn/M8/NvriveT5np/ufQqnLmBf7RR//DggUL8f7778sPBxyffPKJgOWuzk4JWSQaFTCurK86WLgHFZXYMreGV2OqoFj3LWbr+b3Gm59VpqLaat2eumdW8SMzSgCs2/L4HIR895xzcNFFFwmw19LYLLtcW5tAOmXkLENZgrkgrJQPaAGuu+oG/PVPszAuUY9QICK2ZulsGqlMUrTAfstntMBOQKzR/HSHcBxEwkH53u9YCFohcX5I5zOI1EbQuHYDvnflBqTZCQAAIABJREFU91G7XhUQBnryWUTiQZpPIMl2O7bYpZn0uFVzGesguJLmvdJMxtjuFQ8Ej+3+8VrnRaByBDwQXDlGq/QWZDRZxEL9YgmEyD72+Vhy7nngxKBKLzGC4AsuuLAXBGtinHvKXgGtyBcKUgPDgDoynR6NxaS079prr43NNtsMW265JTbaaCMBv+uuu07Z+Kszg/t8xeceTge62Ve3NKQPGBNQmzOQJWV75s9fhDfffFMA8dNPP43Zs2fjww8/RCadFjkFGWyVJ7A/GBP2h/rwql7XfR08vgKGPmcKM1gYzsJjsi3sDwJgHo8MNs/BAQ0/kwE/+uijcc89d8pAYfHiFjQ2jkN7exdiUTK1fQmN7s+8Jnexj+J2BnMBWCk/0AGcePR3sOCzhUDOj2w6j7XWWhuNExrROLEB0XhU/HzTPSmkutJYsmAxWhYvRXdbFybUNggzbNkB5FJ5BP1BRBJRzG76BIu6F+I7F56EvY/aUxjhpJNFIBZEV6oHoWAY4ZAllmn5nCkSojFW2Q2vnQy/zkqonlq13FqBUWdZNImT3zOWUhCmEBu3PIgDCdWUM/7u5E+Nl94fPLcWLeE+HDCSrdd7hvePDjzZfrZF9+E6nQnQ519nFngeDsrK9Q+PN9ZB9nDu/eHv64Hg4cfQO4IXgdGNgAeCRzf+I3724YLgSi9BguBzz/2eFF2gzZa+kPni5guX5xeWl3IBQAAvizNssMEGmDZtDXzxizsKw8u/J06cKIlMBJUKNCqd3x1A3da9z3CZpuJENAVK+j19bN1Mt0muo3zDtCyTyYuDxdtvvy1lpZ944gkZlFDaEU8kwMQ+9Rkm4CIoIePKY1KPrM4U6nmsPsP8mz+M83AWN7DmudUhg8fkudTybf68eTjr7LNxww3XybWxjzo7uxAJU5Dbl9io7LYmK7L9Ay2BvB+URND396i9j0SmJ4fdvronvrjDdGz2xQ17HSJoBAGqZljPg2OnDmD+e4vwzBPP4LHf/hlr1K8JX9qH+urxaF3Shkg8Civhw9tz38bMY/fGkd8/DKgHurp7EIgHEQwH0dNt5BCdHe3CgFdXJ9Da2i7FXnQAYDTDaekPLryXeX/zb4JUfuY2Coa5rcpLOAPDY3GfeDwqumqWrjYSnTi6u5MCZhljWs+NH88ETCYhtvXKdxTo8twE5NyO25O1X7RoEaZNm4q2tg5pA8/L9qgeXtwxwmG5P9xymmKAXOn5qDQIHs69t+rv64HgVb8PvSv4vEfAA8Gr+R1AYPXuu+/2ltVVJlhBVSU5RKXwrLve+jjllFNx/333iSaYTDDBQIrsZiAgoGq99dbDtttui6222gobb7wx1l13XUyePLlQlIGSBMNEE1hxX754jU8tSwEXaNZKDRmh9eUkC7rOsHoFNy7bVLVTYMxrI7jhD7ehjvall17CQw89hCeffAqzP/5YmPjqmhphiNW/l8CKMeBx1AmD5yHgUYcMdd4YzqXz+O4CI+7r5fkI5pgsR4BFdvMnP/kJvvnNb8r3UbLAdr6XoWY71MFDwZWC9lJt9MFGNpNEPFGFef+bgykTp8FHr98c8Nq/38aLL/0LXT0d4g4hWuWubmy92VbYc+YeZvKiFXjhwX/jVz++E+PjjQjlw4j4Isjm0ghUWfj3By/hxIu+jZkn7A3UAK3JZtQ11KGrpxuRUFSKgYwbVw+/34fm5ha5Vwlc2WaVkRBIKktu9OVkt51+Hs9MtmP5b14zt1egzH5LJGKYPftTrLPOWgUgnZY+Zj9Sc81jalIlBz319RQxc4DRLUmhvGeoZyYAnjChQZ4RPmO1tdXSZu5LAD937nysscYUsX1TXb5b+81j8pqUea6qSqCbgwJXsZhSfeSB4HJPlweCh/Nvj7evF4GxEAEPBI+FXhjBNhSDYGWtVhQI3nSzzXHyyafgnnvukRc7z0e97he+8AXsuuuuAn4JeJmwZnx8+7S32aypOqZTxma9oVCZ4KTetmVfQ65pbPd2pfSxIxFmBUw8n3FcoD0c2+/0OmW4k+EIorgQ3HPfe+/9De6//wE8/9xzkgBICYgOVHj9BEIEYTwG+47nUXcMneoeznXp9LgCWNO2nJxHAS3/JhhiciDb88wzz2DrrTeXsspMjHMz8NyW7eY16JT+QO1zfDk4FpnKPJqbluKdN9/DrTf/CrM//hSzP/sMOTsHx28jl0mJ2wPBcndbJ9aYOBXX/PAaHPGNI4Ek8Keb/4a7fn4PNpiyISZUNWLJ4ib05LvQZbXj0NMOxJ5H7wmnOgNftR+ZXBpz583FumutT0kwWECOYJhMrCb+ffrpHJmdYEIkl7q6GhnEEOiqVIXXSPDZ1dUjseFn9jn7hgwu9yFLq7KjmpoqAbZcjL80WWBW8bOwaNFiiSufH0pPyPAuXNgkgyIOPMj88rw8Ls9LVph/G4cO4zUdi9HTeakcm9+pZzYBN7flIILPJvtVtyGYruROsjwzMcO5D1fNfT0QvGr2m9dqLwJ9EfBA8Gp+N1SSQ1SySKsUnsYJE/HDH16JZ599FjvttBMOOOAAfPWrX+31oDVaVwNs02nj3Wtstih7IGtqmET9UUCsL19lswYEUioKrtTQIa5X9qzU7gaYstiHSbRzJ5ypDtqAnv57EyzptpYVQHt7B5577jmxJHv88ceFNp4g0hDjM6zgV/WbOuXOmA1XDsGWFce++Fp5XjKk8+fPFyC244474oUXnhWwn0lnpU95vWwXr4vbuH2JBwbB1KX60NK+FAfsdxBefvFV5DJAIlGNRE01ulM9iFfHYCOPcePHYe5nnyHoC6C9uRVBBPGvf7yCrTbaHM4i4LgDTkG1vwZxJy7INmdlsKh7PnY/8ms4+rKjkbOTcKIO2rvaMa62Dq1LO7BkcTOisQQikaiwrJRDMNZkbwlYjcVdpJeV7bsn+yQ7jL8BnWY2g/upxlq1xPye2+mAJhwOYv78hZgyZZIAZ5UAkQkeN65WpBKMoQJz1QzzOATmZIsJkidOnAD6VBurvoSAbjLEPCaZY2WmeW4CZ5W36H3Dv8vJVXg+DwSX+4fDA8FD/GfV282LwJiJgAeCx0xXjExD+DJ1yyFWNBOctx3U1tYJ2xtjkYKcAX3qtsC/3TpWnY7l7xATk2wzRcvtSwHJSi/hcnKFcgB2sNGuBIJVu6yg1w3ite3qwUtQZApNGEcKst38zBhxVrqnJ4OHH34Yt956K9544w1pIjXDyvxxmp2AU8EmAbJWpBvs9RRvp4lUyggru6wyCU2gcgMmguELL7wQV1xxKXJZUwlP2UYy4W4Wv5wFHKvAdfW0YlxdHbbechu88/Z7mDJ5LaQzOVTX1SCZSaEr1QkrZMEK+pHs6kZVLIGG2nq8/frbOPGok3DrbTcDzcBvrv8dZj04C/WheoyrHgdfBHjp3Rdw7PePwqHfPRQZqwcpKyXV4l56+SWcf+6FaGtpx/jGRukTamw5g0E2llXzttlmG4k1dbwXXHCBSBCo51Vwz+0YE1bX22CD9fDrX/9GBoHUu2sRErXBo3SEzPC8eQuE6eWsCJ9LupwQ1FLGsHRpq4BbssIsTc2KfAqoeW8RyBKccwaB1nxkickE83nmeRYvXiyzCOwHLV1OH2cufK70HtRkPd47CsrLwrwRHmQO9b4dG/t5IHhs9IPXCi8CQ4+AB4KHHrtVYk++7Mq5QwxXE5zJ5rDJJvTqjSKTMVP8hhUM9iZ8KdAKBg1bls0aT14DfGlY1b9iXKVknbEUeF4rr8+dfKROAMr2qkRCNc9uuQAToaLRWG/FOYLh9vZuAcJXXXWVAB0CLgIwnfrWMsg6tT2ceLhBvoJ2dZxQbbNem1rscTsC32effQZbb7V5rwxABwTu/is/iMkjGDHJk7t8+Wv48P2P0TB+ElJM5vIB6Vwaifoq9KRYzS4lYLm9pQ2W7UN1tArHHXosfvDdH0hi3fWn3oj3X/oQDaEGBBBEzspiTsdnOObco7DHUbsDjUBbshW+gIVvHfdtzJ09Hw8+8CDa21vR1W2s7AhI77//fnleqNsmYPzBD36ARx99FDNmzJABCQEm488BCW3wzj33XJH+fOlLXxJAvN9++8n1kJklo8vnr6GhHm+99V8cfPDBogHmj7o18Bzz5s3DXXfdha233hpkiefMmSeWdJ999plIIXgP8Pcuu+yCE088UbZhkQ8+Y9dee52A5u9850QByGSTeZ8Q4L7++utyX22xxWaiK9bnUO9LDqB4bA8ED/UJ8kDwUCPn7edFYKxEwAPBY6UnRqgdfAmXY4L9/vIWaZWa1d2TlIIVfOkS3EWjZIMNyDVggC98Al+7V5NIfSK1wVz4MjeMWV9ynE77jzUwrICuGOSpnMCwbqa6mlsOoeyw0dkabYRJljNT4fm8Yct1upoxpKsEC3Icf/zx4j9MRpJAiGBYtZ2UKBCMDafimYL4YsZbr5V9xQQuejKTgeQ5CQIXLliAww4/DHf+6g4BXbw2AiotxkI2tDITbyMcCaCzsx177/UN/Petd5GI1wA+C8FYCLYFNLc3I1YVQyDol8S4ieMb8cHb76GhrgHvv/oexkXqkJ+TxUFfPwQbTNwI4WwURNBJJ4lP2z7BfifMxJHnHCEWac3JVlTX1uLY445HwA7h7rtuBW9/rYin0huC2ltuuUX07CwWwpjfeOOPZdBGYMtBiSY8ppIpkUxsu+32OOOMM/DNbx4lsgS1MSPQ5P38s5/9TCQv9957r/QZY8m4UbbA81KDzPMw1rQJJKg++eSTe5PmnnrqKTz22GPYfvvtceedd0iC5b///W/sscce8uz9/e9/F7C7eHEzGhvHyz124YUXyzHZLrVk04GNstWVnu+x9gxWau/KXe+B4JUbb+9sXgRWfAQ8ELziYzqmjjjSIJivAfr7crqXmeluAKjSBzJXXBRsBALMsLd7E3vGVMBGoDHuxDEFxAYIm8FCsGB3xu/UqcFYoBnAfPHFl+Cmm24SwMQpdE2KsgJk2x2EQuFeRwM3qB2uh7Dps5wAKTKMBH88Jgc3ZBgXNy3Chx9+IFPz1K+SbeQyePs2G36fcQKZvuNOeOWV/2CdtddHe0cHQrEwMsghGAsilU2hJ9mNmqoaLPp0HpB18I8nn8ZXt/uy2KXde8E9ePKP/8BG0zZBqjWNSDSCXDiH95vewx7H7I5jr/gmOtM98FcHYYWC2He/AzFt4tq46Rc3oKubUoUEWtuMPZrfB3x9t91x7LHH4qgjj8BZZ39XJCesmkeAzzLfvHdF4uMAEbpHZLPYd999cdhhh+GYY76JXC4vAxX1W6ZunICU391www0yKOSzYAZK1AtnZfDEY3/ta7ti/fXXx+233yqx5DMVCtEjzrhEbLLJJjj//PPxrW99C7NmzRLLPfYPPan/+MffCzjWPuB2POdNN/1ckvB0oKWDlkoewSPwKKxmhzQ5DZr8qINY9rs+hyviGVzNguZdjheBMRUBDwSPqe5Y8Y0ZaRCct22p5saEHr7Y3f6+qjM1lcr44jfSB2UJ9aWx4q965R2xkma5eP0y2xexxio9UKmDAuHf/vYhnHTSScIisrAIY0cGMJnidDZt2JwCo24YWIIfspHDBToEwTwOz6sJeeoBvWTJYuyz9ww8+OCDiEbpSWtcJLgQKKuWeeDecBCJBNHZ0Yl9ZszEKy//B+PHN4pLRjAaQmeyC4m6BBYsWoDamho0fToPG2+0OR793Z+w3rS1xDv46TuexiO/egT5dgdrTVwHXS1doiHOhjN4t+ldHHLGwTj47AORCeeRDuXAktYHHHwoQv4ofvfQPeK0ls5kEQ4FQWkP477nnnuKzGGvPffAud/7vjC2V135Q7kMauBNcmeAhhWyP3/22mtvkTt861vHIplM97owGN9lP370o2tESnHllVcKCGasjAcz3SlMQht/f+UrX8Ef/vAHeaY05nxeOAjhQONXv7oLjzzyCB577FE8/PDvcdttt+Gpp57EVlttLfKZffaZ0TsY+elPfyoSj2uvvVrAsQ669PlbeU/J6nomDwSvrj3rXdfnJwIeCF7N+3qkQXA2lxPfXyb1MCtdp8Dd/qLFdmXKjlQCkKtC11S6hmKf1eLpZctvLMbcx9FkP36nnsmMBWURnA6n7GDzzTeX8sw1tfQWzvYOLAi0qDlVRr5cYtpg4mskG6ZqmbuQBtvV1dUpZYc5Fc97QOUEasdVmQUjCA6jo70dM/fZD2+98baw2tFYHNV11Vi0eBF8QR8Wz1+ASZOm4vKLLscJxx4LZMVZD0/e+Xc8cscjaP+0HZuvuyXyXXlke7IIxUNIWj34cOkHOOy7h2K/0/ZFLpbH0nQLEjW1OO3MM5DuyeHmX/yS1Dt6urvk2qitJai85JJL8MEHH0gcL7vsMgH5BKeMAT2TGROxrbNtnP/987Deuuti+vTpOP3003HEEYeDBVTIlNNSTstl33zzzdJ/ZHC5P5PYmMzGcxJUk/1lMuRpp50mIHfixEZxq9BiKRz0EIz/5S9/wXXXXYc//elPUpXwRz/6kTiKsBDLqaeeKowwByAsyHHGGWcJS3/55ZeKlZtWkNP7ygPDg3kCym3jgeDhRtDb34vAaEfAA8Gj3QMjfP6RBsGZbFYAEFkqNwh262fd7Kb7cnXKcIRDMKqHdzOxpfSVfp9hcTVe7gECvyPwIqBRT1kmTdG5oLm5WdhCMsE9PUaeQMClZat50WQS+f1wFre8Qq3QeEyTDJhHW2uLaE6vu+4aOQ01s33rzZR/uYXSGIKx7bf9Ij7+32wkElVIUkqQiGFJ82Jksxmc8K1v43tnnItpDdNES576JI2fXf0zvPHim4g5cdRYNZg2fk0s+qwJdVV1sMJ+LEkvxqL0Aux78jdwwCkHwKnNIxPKIe1kcdQ3j0Fd9Xjc+stbMHPGPvjfhx/hyCOPlGQ4XuMxxxyDww8/XAD+lVf9CH/+85+x2267CbtOUMrYU5oSCgZxw3XXo7GhAXvvvbcw9fvu+w00NS0WaQXZcS50fHj55ZelyAi1v9R285rpEkEgTEcJJsa99dZbOPDAAwXIUnpi2H0L8+bNL7hO+PH88y8IUH7zzdfx+ONP4NJLL8W//vUv0ShvvfU2ch3nnvtdAdDUH7NaIUFwR0dXPzs0TZIb7kzBcO6tVX9fDwSv+n3oXcHnPQIeCF7N74CRBsFuJlg1v+qOoKDP7ZzAcLv/rsSkjvXuqdT+SutNOuCyi8aOelJqQbUsLosufPzxJ5KMyG3o00yNKkEZgRfBFcGaJkANN7HJLWnRoh3KIApAmzsHW265JV577TU5pxYPUWu1Yia8+EoDwRCYK7jF5ttg9uxPMHXKVCxctBCpdApbbL4ZLrn4Enxj5l4AVR9dwHMPPYff/PI3yLXkML6mQSQXuZQNJCmuBSbUTxBbtSXJxWh2lmDmt2fg4LMOBaps9Ph7JNnu8COPRCxchXvv+Q2e+Ovj2H//A3DttdcKkypWZPGYSCO4UBYhbOpllyJVYHg1pszlZP+1tbbj0EMPxV577YWzzz5Tkh7p38uFIHTq1Mm46aabxUv7gQceEIkCbeZULsKkx+nTd8QjjzyKyy+/HL/73e+w1lprSZ+SveUgiIUw6DLx6KOPScIcnSOYaMf2EWAz4fKVV/6N/fffX/6mdpyaYO7/ox9dKXZrWh1OBzbat2P9GRu77fNA8NjtG69lXgQGFwEPBA8uTqvsVqMNgoun+RlIN/M5XJA20h1TCcRWWj9Q+3qZ30KhEN2umDVXOYNKJExyGvDaa28IIxyLJzB58hRhfTkNru4RBKFacWw4MVIwTXZXp9H7ptP9yKRTIs+gcwEdDQiC2WYCLk7fly/m4QOT++y8g52+tBPefPMtrL32WmheuhQObPz67nswc+89YXcCSz9pxoWnXoiWD5cino1j/cb10d7ajlh9HClWTnMiqI7UwMk56Ex2wInZmN36P+x/0r44+HuHAhEHC1rnY8LkSTjplJPRvLgFv3v4d6K1pXsK9byUPpxwwgliayaFMqIRnHDiSeKBTRDc0tom31PuwWuk9KSmqhrRSAi7776nMMgqh+B1c/3kyRNFj0tfZfYJy04bizxTZMXITVj0JCfA9uijjxZ5AwGySiomTZogIJiDHLaV4HbWrL9i1qy/iRyCUghTehk45pjjZN9bbvklTjnlNNnn6quv6tUJq3ZcXUyGc294+3og2LsHvAis6hHwQPCq3oMV2j/SIDiXz8u0PDXBxUywNq1YE6zfq354LHdBJZBbaX2la5PEKmYNFpbiAQKdATi1XVtbU3ASyAkQI+AlY3jSd04Gbe6YLKdFEsj0qVXZcNvnZpSVAe4D5pCyySwAQWB21VU/FEkMmU6C9Uplk3nJASsorOnee+8jcgRWysvmWBgijg/eex/J9h4kgjHc/4v7cd/P7sMmjZsALT4Bwbze5swSwAJqInXw5/3obu8GAkC8IYZX//dvHHn2Edjv5P2BKhLFaYQSYRxy8OFIJ7P4059/D8cPJNMZOfc3vvEN8fq96MILhAnm9ZJpJWi98cYbTYloccygo4clLDAr5tH9ZMMNN8Y111yD/fffF+3tZOWrevuUNoDUBFMjTL2xlsWORiOi56bfL2PAQQM139xm331n9ibMcSaA/c1n7Ac/uFS0ww899JDINO644w7RB7MMM8E2Y0KLtRdffBFPP/00Zs+ejSuvvEJkKjqQ4nWNVRvCSs/L2FrvgeCx1R9ea7wILH8EPBC8/DFbpfYYaRA8mMQ41YXqi1cTqIYL0FZGRwy3jZX2LyWHcFfBU5s5xoxx5NQ5taRqr3XEkUfjwQcfEs2oVhYjAOWi7gLDiZO2haBayzcTBBtAbCMSDgm422GHHQSMEfwR9FGSwe0raYK5f7InLbZkr7zyCuob6pHLZREIBfDc089inalrw8r5ce9P7sUjdz6CTRo2g6/Fh2xzDvV144CqPLqSnfDnA0h1phENR+EPW/AnfPjP/17FCRccjz1PnAGweFrMAN6DDj4E4+sb8JOf/gShWAAdXe0g2/rmm2+L7+7MmTOFsSVYPeusswRM8jdZVV47r01Z7n2/8Q1hhnfddVdJniOTy7izsIYORDbaaANcdtkVeOGFF8TSTN0hNDZ0j9DyyZdeerlIJp5//nkp5cyENlaKIxDm87PzzjtLW/bZZx/REJ9zzjl47bVXBXhTE87x1PnnXyBdTgZbNcFuOQT71BSrGUiMM5w75vO0rweCP0+97V3r6hkBDwSvnv3ae1VaNpkvXJ2m1t9m6l1NnoYWCAXBmhhXbJFWCQQO7awrb69KmtbhtqQSDFG2vFTxDa7r6u7BpptuJkUWCIT5myBYwetwgY47wXHZa3WQTiV73RI+/PDDXvCn+tNy/e9zgFAwIKDyyzvvLG4XkVgEOTuHZCqJ4791PH5y/U+AHsBpsXH2sedg3hsLsUZ8GqZVT0N7cxt8IQJyHywnCJ/th99nIefPoTXTguZcMw448QDMPHkmUAu0tLVh3IRaPPG3f6KmqhZf2HZr5OlFHLIELFJz+8knn4kul7rbHXbYThISjzjiCIknY0vwq5patvcnN96I3XffDffc82tcffXV2HjjjUUewmeMgwAyszvuuKO4QlAuwX2ZGEe5hPr1chsC24MOOkDOxzLN9IVmoY711ltPtmUyHgt4HHLIISJ1oHyCYJlaZmqDKX1hHBl33rNM1GMxjTPPPFOYYAXRWnKbQJ2gXkuaD/c+/nzub4plMN6MO/+t5eCQ/av/Dn4+4+JdtReBVScCHghedfpqSC11M8HK5nkgeEihHJmdKAwdYHEDSGUN3fZp3M0KWPjd7/4obgZMhiJgYp+7S/MOp+HlJSuOyAL48idIe/jhh3HwwQf2OkTwPivHBPscR/x5OQ77wtZb48OPPkJd/ThhgZtbmpHL5vGHh36PGXvsLUlxC99swsmHnIpJ0SmYWr0Gups7EbEsBHiAvA+O7TPOFEEHzeklWJRahL2P2RuHn384EKStcArx2ghSWSbw5RGPBUXCI35rhcIgWkmNYJFsaSTC6n19BSu4HceOanrRU6ggxyQ2xor7UR6irhyLFi0SRpbWaqwSN2fOHGHzubCP6A7BPmXBGf6Q/aXP8F//+lcpe8xnlrFlxT4mQ1KyQU9hSmQ46KCMg0l5tFRraWmT85M5fuKJJ0WHTDDN/Qi4ubCv6C/NhEvqjPnZW4YaAQ8EDzVy3n5eBMZKBDwQPFZ6YoTaoSBYmWC+nD0QPPhgD5dJrXimEiB4IPa0WDvMY/v8Fjo6OnHUUUfJVDv9Zgm8yAwSEI8sk+2ITlaZSmpZL730BzKFr3IBlb6UjgNBtA9khLfYYgvMn78AEydPRHtXJ1iJYuH8Rdhkk43xr6dfQnWkWqrD/fMPz+GWa29DKB3GxlM3hL8jh0DOj1yG5aqBYCQEJwzRCs/rnofdjtgNx118LBAGsuE8OlL0Ua5GTyaNbCaDWDACv2N02arVpcaXzKnGm1Zn1NsSYPJa2T98jghQ1eKOf6uswRQ6MSXB3dUSuZ6gWwug6HoCci4EpvyO+1MLTrBtKs/RLo1tNFGktIGOEZRQMLGPfU0QzkXLNBO8s/gGZwW0sAr/LdDEOHURUca+4n26mm4wvJkqR/rEY4JX05vDu6zPRQQ8ELyad3MxCNYXvXq5enKI0b0BKskhtHXul7X7czAUQDbrCAD+xsyZqKmt7XWIIAAaWR9Y2hvYcg4mw9En9/rrr5cm8z4jgCsPgm2Egn6RD+w0fSe88eZbWGPaGuhhsYfaathOHp/O/gz7zNgHf/ztI8I6Uxrxh18+intvvQ+T4xMxzqlGJB9EPmsjx2lplhiOAK25VjSlm7DbYbvhW+d8C756uqxl0dLdihD9e31++B0/graFcMCAW7X2M8UmqnrBDRlcgnr+qFcyATGvj0BagaYmnJFdVbkDASj35/GmomunAAAgAElEQVQ4+CRgooMHgS634bUTuErRkI7OflpqZWwJyN2uDmyfKbMckTbRaaK1lWC4VjyjKXVgEQ4CabLYOuil7IJT9fw3ge2iHKK8e8foPhsr4+weCF4ZUfbO4UVg7EbAA8Fjt29WSMsGAsGqHRwuCKY7hLtYxuqmCR7eS7JyF5JJLF6K2Wd1jHA7R+g+LPlbVRVDMpmVgg4snDB16lQBQgRJK4sJ5rT+jBkz8Nvf/hbV1QkBX5oYNnAUbHQnO1GViOPC8y/CrTffhh4C54AFf8BCJp2GFbaQz+Rxzpnn4keXXo1QOAC0A1eefx1eeupfSGQiiPti8DnGEcPxObADDlJWEu12B86+9EzMOGwGcpEcuuxuIOhDIBSEj//ZPvjyfmRTBsjyWSEg1cQxjR2Py2siGNWZFGGB/X4pmKH3PH8T1PLZ0tLSTJrTSm3q+azV3xR0E0zrZ56Hy9KlRtutTh+q5eXfZHnZFp3dUWaa59btzDGWimsIQTO3NWy1aRv/JqAvP0ipfP+u6lsM7/n2mOBVvf+99nsR8EDwan4PEAzRW1S1jitaDrG6g+ARvz1ccoiBpBduEMz26Iubvzu7uhEOR1BdHcPdd/9GfG4JfLS/K7kzDO/6HDh2XoAXiz9QisFCDXSIoCRCvYUHOge9gAMhPwJ+PxY3NeOxR/+C9997H/FEQpLjupLd6OrplIS0RQuacOO1N2KT9TZFVSKG5JIcfvWLO9CzpAtRXxgW6DdMrW8Gts+GHbSRD+Vw/JnHo3HDRnR2dyIYC8IX8COdySCTziASisDyUYJgktQYT/XPJaBUAMt+IVDlolrfXq20QyBE+YNhtPlZExMJMilT4HEIfAlAtY+VKeffOivD/QlQGU/V6qquWs9BoK6V63Qb7sfzE+wyQZWSCq00SH0x28H2KmPNz7xeHmt1l0MMD+RWejo8EFwpQt56LwJjPQIeCB7rPTTM9ikIHilNsAeCh9dBygMPJHfQo7uBrxsIR6JhtLd3C9Ai4GISFEERgRWB8EhqmmmRls2kZYqdrCNZVNqcrbHGVJmWVwa0HAjOOhnRtU4cPwkBXwCpnjRiCWPxlnNsOJaDvJ1H0B+Qc0SsCDLdGYwfVy+6YRhsanLbKK3NFn6zWjRzwfg7CHR1dSJRW0X1BrpZPc1ninn0ZJOIJaLo7u4p2M4ZbbCytoyh+iLHYlHx8zUJc0ZqousIcvmdejjzb8aDet7m5pZeVl7t67if26qM+5Hhpc5XXR747FLikM2awhy8ByilMNZzRhvMtqqkwq3zpTzFFNDwy72h1fzU2UIB+cjKZYb3bKyIvT0QvCKi6B3Di8DqGwEPBK++fStXVgkEGyJysMrUZYOVt21PDjGMe0jlEG6QW0r2UHwK3T4UNlpSgqNAwIfTTz8Lv7zpJjROmCD9OlJMsDm/A7/P6H9pMcbf1CZvv/12kshViWl04IiGlwC0Kl4lx0olycqGkM1l4fP7kM5lEItGsbR1KWqra4S5dZhc5g+gadFiTJjcaMCvyS3rA8JWAQTnbGTyWeQds0HAH0Q+l0ckEUG6KyMAOe/LM1ICShXEqsxBgarKJbjegHsgn6drREgkGGRedRu37EAHIdyOnwnkOWhQpt7n8/cy0Gqrprp91Q1zWxYPSaVYO9rMBGgJaz5/BPM8N4Eywa46QbAdBMj8jp/ZHzo40kImtq2BG9pNTFlJxaWEAYqrPEzF3QceRBXqVpc5QjkQbJpl7mM+K6ZNJlHT/W8i71Ou7Pe7cE4/6EriWaQNuRO9Hb0IjHIEPBA8yh0w0qcvBsH6gl1RmmD6BHManNOwzGZXE/7e6eKRvsBRPr5cZ1HVN22S2pkNponFul99eVdicsmSmuz/BCzLj7/+9XHM3Gcm1ll3XWEt+0DAQGBlYIu2yu02IJggjQCM7OPf//537LTTTsY5we8vr0l2fLBzAA/i+Gw4tGnwOwIqKZX2OT6kelKoqa5BLpNHlrIFsSxLI5PLyPf5TE5AsW078MOPQIH9JvCTJLaAH37L36u55XfcNuC34LP8sJEvGKT1Bz4aLZZ07r+mt3eNR6zsP3AMteJesc+zkV0ANgcCAcPa8ztNnlOwraDXPTDiPSH3BX9blpSNNqWYyWAbjbJKIFTz676PuN6c30bA4pUO9R4gYBR19YC3igGUyy5mD105tPPzyXN8PpgnsPRSFgTznvNxEOCY63BMsqRckdPXQn7k/WlTby6/uZ85Kwu5cJZCmXb2AWcA9N4fqUFo5WfT28KLgBeBwUTAA8GDidIqvI0Hgke48wah6S3XgoGmowc3jesglU5Jln97O+2wogJGt9lmGyxcuAiNjRNc7hAjA4KpCVZ9K9ngWbNmYZdddunV1pa7doIO5CnZ8CPvz8GxKH8gwLAFHxGQ5NI5xMNxAcH5XA6hSBDZfAaZfEam+Z2cAyfv9IJ9BZuq7+X5i7/jOn4nyWF2rg8CFoBPX6QK3OAy3xtYLODXbwBRORCmAFR/95e2GECriXGqSdY260BqIBAMnyWsOderxEGPUXze4mMRBBu/46GBUMOalgHBhkBdZnF/V6loXXkmVwHwcEBwjqOtXhDcC4QLfS7RoQ2agmB/XsAw71Feuz/v80DwCP8T6x3ei8BIRsADwSMZ3TFw7JUJgqlnVObr88IEC53nWioxt8W3hLtil3vfYsA0AM+FdCaNeCKOZE9KkqkIKvbaa288MesJTJm6xoiDYDtvKqORwWT55EcffRS77767ADtlgwd6DAg46M5gQHBeAKVNUElQZmhS+G0Lli8gbK8AvZAl7GvOzgqTa/kp+vX1gmB3DAdi0933Jpl0M/8t89290+D9YZULFhe6W45NZhAE0UMFkSTBTdvdbXKD1YHuA/meIMzh/sbnWIG0zsaoZVsxGBZgx3MKwCOgG9o/VAxbWTnEACBYo2zCbRjtgZay7iYyUCrPRJe7Mvae4zdMvgHz/gIYLhxT+7pwa5hYcdBTkEZIIO1eFl+THz0meGj3k7eXF4HRiIAHgkcj6ivxnCsDBLO0K0vOfh5BcCX8UC7hrZz2d3ByCEd0s2QCAxbtrzit7sMll1yGG274MWpqal2JcSPHBKsLBB0i/vjHP4pVGgGY2oQNDIJ9oFRXQJ9IIYh7jZOBguCgFTLbFIAeyBL7DXijHrYgRhnwiVJgWDxQUU3zsixu/zgVM/X9SV9HgPjQmVReChFVfya7F6SWqSao12PBkmQ/BcEqdVB980AgUoGxGXJUuosHCq+RrpS7/vJHppzBXzYloRwI5qn9lCMNdQziArO9iuDegZBqgw1k73cKkWBIL8kgyB/weXKIlfhO807lRWBFRsADwSsymmPwWB4IHtlOcfv8lpq6db/E3bpfbZVqBov3HSwIDoaCyGQzyEpRhDzq6mowa9bfsO+++6G6uqbX0mtgpDFUBGFAADXBqlGdN28e/vCHP2Dvvffu9bCtFH3bsQXIE4cJuVkAwAR2RBpBKwiHel+fSVzL29mCFtYHO58XtljPX0oyUDzQ6M8UF7F6vY0t6EHJ9FLoXqQa7j0G5Ry+AMDfQ1jMZL75GRBmFizYSq0XBlgsMga3LHtPVdb0ljsyJQI5i/IAxsgs/UBvmVtLk9DsXkBZ+kzl5BAmdkxq7Dv/4CJRaCtnIhzL6B16G96XLifAuJftlpGX6IYl5rKPjbwvDX/AVI3zmODlib63rReBsREBDwSPjX4YsVZ4IHjEQisHHggE68tbQbAbjLk/D1SsYLByCL6nCSRNApcPtPH6+OPZ2HLLrRAMhiRJpwQ8cQVleCBYlLEFje2CBQtEDrHnnnsKIKgkDZG0Ml9O2EQmtQnQFQFmQaEg7K9xT/D7jXY2R9cIJoRRzOo4sOS3AcJc3KDJLSvoBWmuqXdyoAVRQL+bpE8eUFg/IInuh50PMD1qSDeZgF87X1AEmJPo/eIG9gMeXBQRRg6hcgp3HLRfSs1GyPF5/9qFmA/hCihdyVm5gUGwdEg5oreQ4FeGiS5f7IUHN4ltQ1okEY59Z/Tdvaw2ZQ/61MjNwBiZH8pzCJzJPstshD/lgeAhBd/byYvA2IiAB4LHRj+MWCs8EDxioZUDu/FRKbChSUraimJma6Ds8cGCYEoh6H5AOUQoRG2uLX7B2223PebPX4C6uroRBcGci6cemGC+ublZEuN23fVr6OzsEquuciDG9uWR9aUETFiOBcsJyG8BxEZ4KQBfgyyazIIbh7ByZIYdt7tD6b4upRPWAQwT+wwT2wd8eiEVE6Ykc6zADhZ0wAJWRarAttLTeGggWFwJhMkcGoizJWGLjgX9r7uUprg4MhJHx4cAAd2Q5RAFdwUXE9x/NFHefFGT6srJGcoxwYNxh6j89Bvw26v3pU648Lc838L+GuBLAEzQ7JPfftku54HgyiH2tvAiMIYj4IHgMdw5K6JpIw2CM9msWKR9njXBpcBvMRM8UF+W0qwKgVbQg5ZnUx2RQmhiXCgUliIPXKZP/zJefvkVTBC/4GK47m7N0ACYOQLpMDMNTBDMohfGIm062ts7hYXWYhKlrp8gOG9l5DhBO4iAE0IgHxDGrXdh8wSHFtSrliVMsfyIhph8skmacyeAFYOnUoMKSUqjpELoyv5AWK7OR2cJXwHwGgUoHRWEyZcGDk8OIa4EYnBcOjGuFHCVniyw2QTAuYJGeiDgW+4+4viCMH7oIJhAemBNcCWlsei8+8Y4y/3PHecPHGqil0MS0v8kJv4m2c38qP2ZOJQUQLBEqcAA+23eny4Q7Mt4TPBy95y3gxeBsRMBDwSPnb4YkZYQBH/wwQe9bJ2yduriYLiaSq+rgZtGn+DVMTGuFPgsxUoxcvp9sebXDcxGpHPJJFIm4PehpzspFmlsN62yDj74EPzf/z2CiRMnjigIDgUDwgCzWAMrnT377LPYZputpWzyYCrGBSN+OFkbISdqgG3SVb+AHsLE9ATBxbcotxWj1gqRlQ4qs42ZDV92nOCW2hbMI4ptbfl1TphoF1NcQpIxEJgVEFzwnHVvMxBzvcxxhLE0IG6gpfg+7jdgc9UYKXW/K7B2H7v/M0B3ioI+VkNY5PRQ0iLNtY1NeUsJn+3BzYTw3JSj9NdFl2OP+8WZchoplGIGWMar2gyrhA0ubBwIhJBN58WlxPIFAZGQmIS+HOhS4hMXFrcmmIPCkX/+R+ZfFe+oXgQ+TxHwQPBq3tseCF6xHbzMC9aV2c8zDfYFvGJaZUAwbb5y2TxisbgMdsLhIE488WTceeddI84Eh0NBYYC1uMMLL7yA9dZbB8lkWkBwOSaYTGAmmUR1dS3yzXk8/vsn8MITLyJmxdFQ3yhFMRK1cfEOhuXACtASLYCALwj+RzFtXUMdYBl7MJ5Pf9QH2JQYNutYtY0/WtGNhTSyBEGWqXoXDJpiE1bAJ+yeAGwFwAq4jUS0b+zoXq/jSfe4kkQ3F/d+7v2LQXwxYC+V99YrWHW1RR013L/lvH3uE7w3VZ4jn2k5Fw0ZMUhhnXu9W7vuZtnNYc1FBoOsTb2sHlvvbzp4uJ8L94CRwWWs3RZzxWBc7d6Knxc9v/ErU21xH0teCkQvMzvAg2YyvXIYU6jFNiEz/m/IU+4j5bFtjK9vRFPTkoLWPi6yo2jUlMr2QPCK+RfNO4oXgZUdAQ8Er+yIr+TzeSB4+AEvJ3dgyVRdKiWCDb8lxUcwL+pcPicZ62SCWSY3Gg3jggsuxrXXXjfiTLDl9wkDTBZsypQpeP7551FbW9trj1ZOE2yRUUv5ELQDuPvGe/H4Q7OQbEojmA8hEogIIO3KdMK28sLQ+S2flE2mdjiIkOg1u5MdRpVQqKKm4Ff7QgtI8G/3OqnoRSY2ahkQTc9hy+r3QzDE76Rwhd8PK2DWBwLmO9q6jZ84TqQUemzdXotdjB8/vte+TI/f2w7Lh3AsKAMZruP19gPphYIeCuJ1fSAYABSku5lyAmb9USCujLkC8XK/S92g5SaJ3Ax6KTadxysH8n1AlnVRqG2WCnZGFuL+zBkGBdHF6wSo0lqvICdxb6eftYS0e5amVyJiA2F/0OjPZSBgnEBEYEPZi89BNBFFTzolXHGGZbKjEXR1dyOaiImUxE5lEfT3gWD2I/26PSZ4xf9r5x3Ri8BIRMADwSMR1TF0TA8EL39nDMTm9mex+uy83GdYuUCYbJ6xGOP72194GfPFf9VVP8Jll16GiZMmFZo3oMXB8geodw8HLJbBa2bJ5OnTp+OJJ54ouDjkBAgThA60UP8bzFvILXZw2J5HwGnzYcs1t0ZXUzcs20JNbTU60u3I+bKw/TlzrbZP1lk5c1yCSHoLqz9uX0lgA6hK9pkWixBNLeUEfdvqPipz4aBCyN4CyO77bdjCrmRnocyzYSPdP2wfYyC4c5n9KTgmCMzKbwLdYpDsBu26jvHUzwTvgWhQgGAxgFcQXl1dLedWcO4+B6fxa+trQKvegUA8qxHqOmXZ+84PVNVXiUuctl/bx0GD6Kltse4wlen4o6BdP4eWUTP0v12KmfHi29jUSumv6nJvQ8m1Av9i5ZfKmd2yZv1c2Hbp4jbEqqOI1oYxv2kx6ic1oCebQiqXQsgKIJgDgjAlr1Ub74HgYfyT4u3qRWAlR8ADwSs54Cv7dB4IXr6IDxYAG+Zo6GUGlq9VA23tSKGMaCyKTDqLfN7ulQMQBF9+2eUjDoLprkCGctGiRTjyyCNx9913CfAhKEgmky6f4mWvQUBwt4VP35yH7xx2KjaesCkS6Sr4kxYigSiSyW4E4hayfoLgrByAll7+vB+BPNEPkPKl+1l0FZ/FbUHnHqAIKCXrJ5pUt6bXFEnQvpVCIAqaXUyl9n84GhFZQTHTqH9zf93WzXTyO7KL/iBdBvqYUGVBixn0UsfPw0YynzFlfAuJlMW/KUcpBcDlO7+DTMaIsAfahoMAZdHdQNuw4zZS2U74KVURhtzIUawCUOd+oXC4F4T3k6tYfjgFEE95bTHIV+BdzKQryDZMPJCoI4g3JbDdx+fxeP5EItEPoPcBecC2AN5GPA4xecDNpCtYp8OggucY8L+5C1A3sQ5O0IdcJoUoOCvhFzmE5lt4IHjF/OvmHcWLwMqIgAeCV0aUR/EcHggefPBLyR5071LgmN9VKpYx+LMPZcs+d4hUMi0gmCwwX/SXX36FsMGNjY2FA48ME0wAyfOxUMZll12G888/vxf0ERQMZAHHjQQEWxZe+ePruPb867Fh/SbomN2JaePWgpOx0ZPsAcI28lYWdoBZchBLLysfQMg2Wta0lZFSy24Qp+fkd1qWuhRIpLNBiCylqzIbfYnd3ramYpyJXa8uVj+zZHGJxFI32C6nERfwWyhbXAzQ9W7QinWlZhgIoq1wsBcEF8sFeAz3IMANpA0w5yyCWm30T/DU86t7iVszrGw7S/mFKQkuuHO472CR6jqOzBD00xMXGHGyw2TSk9mkWLxVAuEaf92u0CHI5Fmso0/qogy4+75TJrwYxNuWjeC4iIDggC+AIH/8QQQKEhgy7Ml8CrlgDrWTa3HGhWci1hhALgSkfXm0tregOhJFgGW/ixLjNCl05c4MDeXfEG8fLwKf7wh4IHg1738PBJfvYL6kBmLR5PXu0vyWOpKC4HJgZ+RuMSOHoFaViXEEcHz5MzHukksuF01wfX39iIJg6jAYw6amJjzwwAPYb7/9JGYEwFpOeaDrt/IWQk4ATzz4D/zyilsxLbomfM0BrFEzDZ0tHWic0IDmzsXIWRnkLDLBDgK2haAdQjBnGNaML428X+e8lz2TGxDrWjeYdeycSX4rwaSSK5b/CtXqDABjUY++75PJVD+QpyBMQZsysfxb1/UCIxb/sCnHGPwdUnyf5fNmcLDMtRUcGIodOtz7i7xECqYNzSZPBkCW0NjyDBEIsu+ZTKYJcdFoVJrWy4IX9LvajnAkXLCeW1YPzG3cmmA3S26OBwQDIVBxUYop53mLy15rW+TZ9uexNNkiyXCW7UMAlkht6FMt6302wtUhNPcsRSc68aW9dsL3fvg9ZMNZBKqDQMiHVCZZ0h3CA8GDv6e9Lb0IjGYEPBA8mtFfCef2QPDQQbCyX6WO4AZSK6EbBziFcYegJIKJcawQRw1qPB4VEHzNNdeC08lmGRkmmHIIosj29g7885//xHbbby9tSCVTiMfiUtpYzuxyNFDZpWWT0fXjyYeewc8v+QXWiK+F8b4GVDlVaFmwFFVVCeSCacMEi5WVkUME7GABBPuQ5Tp/XthcgjJTwtcUODAZc+QpbfiQK3j8mhIVWgyZDhHEi+7o9IJUug4U8HGflMGRMs5EYPwuEY+bimP8215WhywV7Qa00WOvqVVEYV/pqkIdOwGppcsiGzkHKxbS59cspWYyyg3ipB8KTLScttjeTCr09YHsYr2zQYp9ANq9XnXUbibblMd26abJ5KdSvRZpxWwwD8+kywHlHD4/ctnCIMalu9aHRWUcGptippwzCMEYfYbzpigG9eY5/jZjIt5LSTsFK+5Hh9OB/857B79+7NeYusWayAcySPszQJDZk8tapHkgePT+VfTO7EVgeSLggeDlidYquG1PTw/eeecdYaH4QuM/zupnyReUZTHBaGAqSl+sxVO8+j3tg0bbJ3g5iLRlXvRuFrjU59Hu8vIMsyOuBrRII5wKBILiDkEQfMYZZ+Omm3454u4QZFJTySSi8TheffU/mDTZ+BJ3tHVL4lCALStYWMnUOt0sHE5hQwpkWCng0dufwK+uvxMbT9oYgaSFQCqAuEMAnUU60IOsk0YsHIWTd0T7nAhXwe5yEAxH0OPPwEYOESa5ZZMCTCLROOweC35fWIpJBMJkKTvgZ3EOOlJYYaRsG/5gELk8yzCbJ8B9r5vPZppdtZ7uz2KLlcshn82KtZqATfrOFuyyeKHBgkUcgaow44GQKQFdAJeRQBj+jA8hKyiV7wgS09k0AuEgcoWEuazNZ9QAdQNoTZvMDAYM41oEXgd9zwp+Lc4W67+3yilKMa3UQvtYvKTMUgys5TiF7Xlmun2Ue34r3f/GAa4/k11qMFAM4E27HGRyGUks5P3I4QQHZZYW4PD7kHNyyPoyQMzGR80f4dQrT8fOh38ZyWw3QlVBpLIZGaiwf/XfV9UEs7/KyYEG3U/ehl4EvAiMWAQ8EDxioR0bBy4GwXyp6T/WBMF0FBgOCOZLeFRBsKtSWHHE3VIH9zr3i1mZqmIArH+P9kusEgggpCATHAqGBRRxe3qXHnfc8bj33t8MGwQXD4I0duZ7B3Y2g7b2Vuy081fw5FNPoieZhp/AxvHR2hd+24GPP4QYBR0oy0vkfUDYCcDXAdx91f145O5HsMGkDRDMBxHKBhDLxZDPZ5GLppCxU/DlfCDpPGHSBHS1dSO5NIWGxklI+rNoaV2ChngM0VgAzamlyOd8CKUTiASr0JlNoaougmRqEfJ2Go4dQF3DJLR1p9DZ0wPHzoJex6xux2vizAmfES35zGeFzxBdEjg139LSIus5zd/R0Y5EVQLJVI8A1FQPPY+rEQ5HkKUrBDXDBSDE6zdAOCiDUG5PfXNduBoOS113dyEYDtDnAvGqGHrSPcjauV7nCVsYd4BVASnJMM8uB0BDkzKY54GMeXkQXO5fMZ7ZMOoDw9hSIFiPSRWG5ee9MvBZyt7/hSp/xdVQSu0zkObaybNKnIOcxdkCCAjmbINUoyuMjjgIc8I5/K/lY5x67Rn48hFfRE+6C1bMj5xNXbUHgsfG285rhReB5Y+AB4KXP2ar1B5uEKwMsBsEV2KC5FVZxDQpK8R1ZINGGwSXamN/sDZwl7lBcCkm2J1YNBodPxgQTJ/gSDiKTCYrTD81wfvssy8ef3zWiBfLCFl+zF8wD2efcy6uve5atHd0IRyKCEtqZ3OIhyKFuWXjQCD11YQC9CNsB4AW4NrTb8Ab/3wDa9aviYAdQCAbQIjZR34bmUhSHCKSXSlhEMkiR8Mx9CxNIR5NIJXPYEJjPT774H00NNYi5U8D+QDqfBOQ7rYRTMTQ1LoA8WoH9eNrMX9BM9JpB7HqOoQCQYT8QCbVI0CXS1VVlQBiOlt0dHSI5zGZPYJfAmT+zXuGko+68eMwf/FCVNfViv45Go6ILITPVyadljjIfSguYT7EIlHMn78A06ZNk+3bWtrQ3dqJ6kQ1EtUJYYGZDJjKphBLRBGOhoXlTaVThSIoYWFOu7q6kWds43EB2cszE9LvHh4EE1xqJqj32VKpyHIw0e77WepRFGQdQ3+23P5m5ijuc2hi30DHZxvcIJj5l24QzJkWDsJygTQ+af8UZ9xwNqYfvj2SqW44IXoJ02XDA8FD7z9vTy8CoxsBDwSPbvxH/Ox8cb/77rvCGrlBMMGdKZ1cqiZtX7MqySFWNRBcDCrLJc6UAtcj3mFFJ6gEgomAyAYHrKCAYOMO4cf2238R//nPa8MGwe7BxLJt4Xx8Tsom33PvvTjk0MOQFk1yBB3tXYhHWAqZWllKBQrFENhgAgeCYCcIfAacd8x5aJ/TgfHxBoC2uXk/QvkQ/GEfluSbMK95HuLxhCQgBWMhqUbXWDUB3Z1JdHZ3YlxNNRpqqrB4yUL44xYaaiai65MU6uMTkM7biNVGkLZb0d7Ziuqq8cjnKGXwIegPIJfuQW11Qp4NAl8+FwS4fDbI6hIIczGDC+O8wThQdtKTTiJeX4vuVBJtLa2oq6vT/DrUVFULWCW4rq6qFiDc3WVAdDqd6fUPFt1zPoe8nZMER8aFyWoEw+lMSizGcrm8qXhHFjlDCYaxpaPcxKYF2rBuyuHtXcodo1Jz+gHhsjWtlx2AL3vs0jRy8UxOqedIpCnUh7uY4GDeB1+e6nLDBIvm3kkja6XwWeccAcFfPGw7pDNJk6xZKKTiySEq9bq33ovA2IyAB4LHZr+ssFZVAsGVNMGlEmvcjOlog+DleYW7dY0aYL2+UtddtAQAACAASURBVElBxazSCusU14HKg9xKZ3REDxwMGXBEVp9T9gR0m266GebMmYuGhobCQYaWGKeSEjf7r/pKIrvOtlZhJF/810uYttZaksgUjhAEt6O2tgZ2Yepfp/ONOy8rtAUQsYNofbkFFxx3HiLZGBKBKgGLdF5lln7al0azbwmiDVHU1tWiJ5NEc1cLUqk0GqonoL21E/FEHEuXLoGdSSEYshBKhNE0ezG2n7Q9EnY1upO0UMuiO9OMWDyCWLgW3e1pZLqyaBjfgI7u9kKpXJYADsqPuhwQeJIZJsjnZw4kaflFplgAcmcn0tTZh4KyXXdXFyIFNpjAN51KSwU4KkeYAEaZCGNFYE1gWzu+Dq3JNoSiQXR1d6GqugrNLc2oqalGKp1ELE5GOiXsb5T9ms4h1ZMS5jgaiaK9tQ0hv0mQG+pSSUxRnAvgPg/viUqD6PLt0rNXasXQrs60r3x0iplggmA3EyyV46w8Mv4k5nTNxenXn4UdD94WGVqnWVmPCR5a13h7eREYMxHwQPCY6YqRaUgpEKyMsCbalNME60ukWF6g4G20NcGDAQCl9L7u7xj54uscmd4owWMVJfUs33kdYRFpM5XsSYk7RCQSxscfz8b06V8SsMhiAWYZGgguHgT1TzBysLhpIXbYbnu88MILcoqOjh4EQgFkMiyyAIToY0sbMClJyxwkgjaWHQ4gnA/i/d+/ixvOvR714fEIOCEptBCwAshnbSzqWIQvH7wTjrrgSGGI5RLouFUFdH+aQ7w6IKA52e1IoYNglQ/z5jThuUefwbN3/xP1vnoEg1FYYT984TQisQg++Wgupk1YS87d2tqG2sn1aOloFY0vgS5lD1wIVskIk/E17G1aAD634/PDn7q6cbLPksVLBAST9e3q6sIaU6chKZ+7UVtTK4mDZOkbxzdg9uxPMHXqVElITdsZJJFE1snKtUkCnJ+Jb8ZBgc4S1OwT+DJdi8y1nXPkN3dIJ1MISoWHoYPI5bFnK31vDuYJLHdXD73ty/es9N+699+zgiY4HzCcdjEIlqTToIO0rwdzu+fhtOvOxI4Hboss0gKCJVXRk0MMpyu8fb0IjGoEPBA8quEf+ZOvKBCsQLEYUI42E1yqWIWbXXUzmLyG4r8r9UAlJqnS/pXWD5cJJlMVCAaQTmUKIDiERx99DIceehhqampd2elDA8FkRYsz6/viaAsIPvOMM3Djj38q7GY2mxNmmtKFdDYlul4CYP6InRcTjxw/LJ9JgHv82r/gjzf/EZNrpsKhPZVFlpgayzw+bvofbn/sNiTWj5MeNgA4AqTb8wjHLAOMiQFZejdd+Ez74G7g1G1PQV2+Fol4HdL5JD5t+gh5Xx7+fAhT6qcikAT8TBKN+9Ca7JD7QpLbUilT9cyi9rZLmHX+kNFVVlyz/ilPaF/airqaWkmEC4dMciK3nTd3LtZac21hjhPxBGLRKNpaDYvMa+P52jpaMa6hTpwgCK6TyR6EwiFh0UPBkLSHjhgEvtlUFvFIHDXxGiS7U8ils6ipq0W3FJsYOpAcqkdwpft6VVk/GCaYILjH7sS8nvmGCT5wW+R8GWTFmcQDwatKX3vt9CJQKgIeCF7N7wsFwXyBF1uk8SVbSQ6hIMgdprEkhyBbVszq9mtfiWIX/TSJJaZLK61fkbfMcEGwaoLzOdoxWYjFIvjpT3+O7579XUyeMtVV7GPoIFhL2OqAgPeEkQzk0dPThfvvuw/777s/ujt7pA1inRX0IRDyI51PSUEPhpkgWIoR5P0IUvKQtnDLSTfj1cdexdoT10M+bZvCF7T3tfz4sOlDXHzzhdh0z40BglsCXgu477e/xX9ffxdhf0gA6MGHHIwp600EaKDACmYtwCUzL0JmfgaRSAItXa1Yc/OpmL7LdNQkxuO5J57FgvfnIBaLojnbjvi4Knk2CHbXX399cYLo7OwUtpfsLtlhcWLI57FkyRLpfgLdjvY2hANBpLq7seuuu2L99TfAU0/+Hf9+5RVsu+226O7sRnPzUmGUCYI72jswfnyDMNDC0Du2AN54PCbnIvvc1LQI0WgMdi6Pupo68VueOnEqejqT6OnoQcO4BuTSOYn1+IYGdGS6xd5raAuTFMsD6MEmmA7t/KO/VyUQLIZuARvd+Q7MTy7oBcF5P7nglCeHGP0u9FrgRWBYEfBA8LDCN/Z35kv8v//9r8nMz5uEGvU9NQC3fGKcWxOqbLD7u9GWQxRXbCtmeitVfBvpHhweyK3UOr6iHUmoYtnkRKJKmMyLLroIP//5LzBp0uRhg2Dta4I+xpJgjfeNSQ5LYuKkRrzy0suoqapFLpNnJV0pTuFYDtL5tEgRMjlKI3wIB0KI+CLI9+SFNUUzcN4+58Fe6CCUj6K2ug5d6S7YliNeue/NfwdX/fqHWHeXtYT17cmn8K1Tj0PjhEbs/tU9UButxrtvvIUnZs3CDT//CRomT0RiQhzoAC6fcTHmvT4X4xomYnH3Ulz6s0sRqonghedfxtIFLdh9h6/i9ltuxf/mf4hjvn0MNtlkE9HqkgXmb8obNt98c7zxxhvCCjPpjddAfTC/e/HFF7Fg4XycffaZ2HzzzTBr1iy0tbXh1FNPw0knfQdTJ0/B9OnTsdFGG8sggWD228d/GxdeeBEOPfRQOR8lH+3N7fjskzn4v//7P8yYMUPONXPmTLz8r5expGkJnn/mOUzfYTqSnUm89fpbqIpWozpeLbFmIl8oEhav4GJPWtXDEryLHVsgIJIO1TwbUE8rhL5KdpokqraAg7l3+xVCqXS7Fq8vJHUu7279tx/yCEAOMxgQTE2wyiHIBO9w4DbiGEEm2Nio+XqrJPI5IduvcR9ti8Xhxdbb24vA6h8BDwSv5n1cCQRX8glmeEolRel3Iw2CK8kR3EUOihPfBvMSH+nuH9k2mIpx6Yzx5iWDSNZxt912E2cIOirwpWyWoTHB3FNf5Dy2uBSEQsKU0h/3wIP2w+233QbLCQgAZqEB3hM5X07Y26wvi0DIEvBs2bRFC8FJOogGo2h6bTEuPfoyVKdrUBWoQTQaR3tPWy8I/qDpfVxy+4XY5OsbihTi29/8NnbYZXuccNqJIn/It2fFi7hlyRKccOp3cNNtt2DSelOECf7+189ErimPSKIac1oW4KyrzkLVhBq88eY7+O9/3sFJRxwPJ5PFf99/C47fxoz99sJTf/07fvHzn4s0gazwd7/7XVx88cW48qqr8Mbrr6NxwgTsudcemP3xJ1jc1IR/Pvs01t94PRz07YPwsx/+TPY78ZwTcf7J50s/bLnFljji8CPw4IMPobWlBWdccAau/cF12GKLLbF06VJMmzINO+24E5755/N4/fXXccQRR8gA44MPPsCr/34VB+x3ANLdplDIL3/+S1A6nIgmJHGwpbkFVbGE6IYJ5Hifsc3qbMHjsJ84KCIoIwBWMMxnSovmCOtemA3RAaP2t3GPqZBYJv9ADPEp8kDwEAPn7eZFwIvAioqAB4JXVCTH6HEqgeCxzgRXegmL/daAZWkHY7E0sh030iCYemD6yBIEMzFu4cKF2G677cRVgMxw3zI0EEwgRGswLRqhCWQEV83NTXjg4QdwyEEHI9mRFAAc8oeQs/PIOFmEE2F0ZbsQjASRSWfEAzhqh2F32ojEwnjm7mdx52V3Y3JwChLBalj+ILqzXVKK1heiHOIDXHHXJdjwa+vi/x56BO/Nfhdnnn8GmpuXYM1Ja/VWSkstbceTT/8Db737Di664mKgHbjywEsw7835mDxtLbz+0Vu44Z7r0YMk3v/gY+z8xa+gp6kdz//jWXxx+nSs94W1MOe/84XJvfrqqwU8EjheeeWVuPzyy3HsscfiC1/aEv/4yzN4//33ceCBB+Kpp57CHnvvieaOZixavAi77LYTHvj17ySJ7p233xFQu++++2LzzTYX0EyA+qXpX8K777wrsbzzzjvFwWPixEl4++3/4so7LsLDv/gz1lxzTZx//vmY2DgBRx15FPb+9q44//DLMffTuWgcNwHV8RosmDsfa6+5Dnw5G9nuJMvGCVhV0GpkTkw+9Bu2OBSSHw5E+JuAuE/mYO4Qt0uKe6an0vM3sk/PyB99RTPBZNopa/GY4JHvO+8MXgRWRAQ8ELwiojiGj1EJBFcqlqFm8wrmNElqZTHBxaEtTnrrNWYtAsK632i/xFcGCE6mkohF4wJ8n376aZluZ9UyuhcQBA2HCSazyJe6FoggICYAFtCFPP7zxr+xxuSp6GrtQsgXQjgYEUCVzKXEriztS0nlM1YmY5nkhBOF0wn4Q8Avz74Zr//5TUwITUQgH4LlCyBn5eAPW8j58lKm9uKbz8Pmu26MKy7/IWbsPwPbfnkbow3usZFP5zF/4XxMW5uAGPjBDy7BpZdfjkCHD5ccdCGWvL8E8ao6tGXaMX2fHfCl3XbC0pZ2LPh0AaykgzUnr4nOriQaGifg1VdfRWNjI3beeWe8+eabuO2223Deeefhxz/+MU4//XQ899xzIoEYP348rr32Wrz33nuip03UJdDR3YHtvroFTjziDByw/wH47NPPMH/+fGy4wQbYdtvtsOEOa2LhO22477778J0TT0LVuCBOO+lczNh7BhJVcfztb0/gymsuwcEHHIk77rhDjv2vF/+Fr+/6dWRSWURDUTzwm9/CyUFkESErJKXaMskUqgv6YdEod3SInpkgm/3ExD5qjxcvXizXxr/Zl7wnuA2f7ZCUci4UrSiwvvpsj/azszL+WR0uCNbEON7zUhHQBYJNWfryZaVXxjV65/Ai4EVg4Ah4IHg1vzsqgeBKiXHFEoPRAsHFrhTabcoED9SNo/0iH2kQTDkECyvU1dYhm83jggsuwI0//jEmTJwkSY99muihMcFkD5UJVocEJlvS9eDwow7D7XfdKkKLbEcGQYQQtoxDQiqXghP2wRf1oTvdg1gkhlxnDtVODD66OrQBpx5wGqwlFur84+AkOUUfghMC8paDLHL4tO0TXPXry7HOzmvg+h/eiO132g5f2ePLMv2+8JMF+POf/4Ijjj0KiYYosl02rrn6Whx00CHYeMN1cclXL0bLBy2YusZa6M51Y1FyDlqTrZg2bW0snr8Y4ZyFLTfdGu9+9AnG1TcIaOX1kUWfN2+esKUElWSE+UPgT9DIa58wYYLYnNHbd96CuRhXX4empiYsWtSErbbcCu+99z7WmDpVGOP33/sAXZ1dmDNnDl5/6zXs8qWvYscdd8QjjzyCxoZ6jB9fjblzP8NGG22Evz35JDbddBMcd9xxePONNyWOv3/499hrj70QC8dx9533YJ1p66C+th4ff/QxJk6aiO5kjwwA2EccsKgkgvc920yfaIJgrtckV14H/6atHsG0mNYVmGPer25t8Mjev6P/j++KAsGaLOqB4NHvU68FXgSWJwIeCF6eaK2C21YCwWNdE9wLdgt+um59snwuoVscbeDrvk1GFkSYxDgCYcsfQDAYwBe+sC3eeustTJ48RZhhvpSHwwQTHPEaCKjUO5fAuGXpUjw26zHsusfXkE6nEMwH4M/6hQ3mQhCbdv6fvS+Bs6Mqsz9V9ertS+9LOntCNpYAkYDILiARRFAE3B0cF0YdUQEdQFkUFVdkZGYcBwH/OqOyOaBsssmahM0Qsq+9pNN7v32rV1X/3/mqb9NGTANJkybzHr/mdfpV3br13fveO/fc852vDIQ0lG0L8VAC2aEs4k4UPh/Q+cQOfOWCL2NaaCoSWg20EuUcAVh6BQW7hIrmoDPbgWtu+gYOOG4mfvLDn+IdJxyNt51wuLhA9GztwZ13/i8+9ul/QCjiR3o4g1tvuRWnnboMC6bMwbUfuBYD6wYQCsbgj/owWN6JMorQ4IPhGqgLJZAcSsMXiqJ3YFBkDJR6bGrfhKaaJmG6mQxHsE/9s3KMIBOsEkvT6RQLhgloZJwOOuggrF+3HrU1dfAZBjZs2oDaRB0c2xG/YLKy27Ztlyp6BKHxRBSD/d2oq6tBd+9OzJ41S7TCBNpkbjl+8VgCQwPD4grRUNeI4YFhFLJ5HDB3HjZt2YxIIgbb9RIVFUvP/vHB67H/9fX10ibBPJ0uqAeWv2VzrBnsAWH6Eo+wlup8HvdqFRXfgh+Df7fLVRC8P41m9V6qEXj9EaiC4Ncfs7fUGeOB4MmuCR7r7vA3UgiOxC7FJiYTAPa690azhl7LNHPFfozgJp8vSIW4ww47TMCP30/mj7Zp1A7w8caYYOUmQJZRbbHz9wMPPBB/vP8PiNSEUS6VEDHCcAoOjIq3/asFDBScAiqmIz62QV8QWkFDsOgDXdB+84PbcPctd2F6dCqiiEK3TPjMAPJOUYpI0CGiPdWBb91yNeYeMx1fu+QKfPgTH8ZBSxZCo2dwAcgm8xik/dn8NqAIXPrFr+K671wHrQB8+5xr0fWXbjQ1tcI1HYQadCw8dAE6O3aiZ0cvkr1DmNI6BRU4aG5txpQpU8T1gZpcgtk777xLZAPHHnsMNm/eLDGePn06Vq9eLUC2tbUVmUwaM2ZMl9cJKhn/qW1tKORZftmHxYsX4+WXPGeWdDqD+ro6ccUwdK9yXGdnByLRMGrrakWCwX6EwmFs3boVbW1twizT65leweVCWaQm+UweU1qmiP1avphHNBGFZZNa98C4euZY8YcMNfvKzwE1H5UXMqUQ1BiXi16ZaMUGK/cPVVr9tczEt+oxVRD8Vh25ar+rEdg7EaiC4L0Tx0nbynggeLIzwWQdd32MBbp7ZpA08cM2sSAYKFueZtdxXHz729+WRC5ao3lJUIE9lkOoCCmvYEoEqC295ppr8LXLLkXJKQgIjvnjUooYliagLRwPoGiXoQU10QRXKg5qghGRQdAa7Wv/+C8Y3NyPlkgTgpUg3KIOXTNRci04JmD7HGwa3ISv/eslWHLmIfjT/Y/i8Wcexzeu/jp2du3E9Fke8KVrRCFdxH1/vBdrV6/FFVdeAQwD3zrnWvSt68f0qbOwrXMzWubUI9EUR2NLK2bPmIM1L64RUJqoi6NQygsAXrJkicgJHn30UZx55pno7u5Ge3u73O/8+fMFUJIJnjt3Ln79618LU3z44Ydh6ZFH4q67fo/HHn1UHB4Y/1WrXkImnRFd8AP3PYDu7p1YdtppmD5tBqKRiLT9xJNPorVtivzUN9TjmWeeQXtnB0477TSRMVCWcf99D2DZactglSw889RySa576smncfhhh6OhoR4vvviCFCKhpRv719LSIlIOzgmyvtOmTZNnLlz4Ou3cmADI6zc3tghzX8wV5Rwyv/yRIh2uO5rcNfHvkn13BWrVuUirGLYU9DZt3SubLJp32p8BjuGghAI6c5345+9/8a8s0pQmuCqH2HdjWL1yNQJ7EoEqCN6T6L0Fzn21YhmqaIaXTb57n+DxQBw//AkKGhvrYbO61Yg8QfmUvtYQ/b3rTPR27Hj391r7P1HHqax/laA4lrEj0GXVM2pZWZb3hBNOwMqVK4XV5LgzMY6s3548VIltpQXnv4eHh8X94MCDFiBTGBamU3cDMFj22DGgkZB0bTgURehl+MMBZHMFhLQIgrqJ0sYyzj3hHMyomYa4GYXPMmHaQbgVetpqMMIm0khje3Y7rvmvqzH/6FlAGPj05y7EoQcfin/658+IDRrVFlo90LOjBxd85gLc+K//hmn10+Gr6Pjq6Zcj155FQ6wR5UoBDbNqEK4LoXFKM9rapmHWlDm44rKvY+GB8xCKBCXxjSw6ZQjU63pgtlWAKPW8nOPPPvusaHcPPfRQ/O53vxMfYOgagqGQAOWHHnpYHCEcF8LMr1y+UkDwjOkzxTFi/gHz8Md7/oBjjj4GK1asQKFUwJnnnI3Va1YL+/zCiy/KUC1duhQ33HADLrzwQgHnBNUL5s/Ho48+Jvpd7n6wImBnewceffARRMJhAb+bNm2SeyDIra+vw2N//rMk9d1xxx2IRCN4afVqfP7zn5PXOX7TWqZi/V/Wo5DOj1bKI/OvdMGTbVdlT+bxq5+rQXN1OJqDilEWrzeR9bgEwZ7zm82kQVNHWStje2obLv7Jl7HkzMUouyVYOssmO1I2uQqC9/7oVFusRuDNiEAVBL8ZUd6H15jsIPgVqyZ31I94rO53okM32UEwQQnHkFvTY5ObGBey/P5AEOFwAM8/v0pAWV1dnTB4BKsK0OxJDDk+Kuud19+2dSvOeM97cPfdd6JkWbAqOQELOgLQFQimxtSxAa0CLeCiUKabhAG/HYS/bOKuG+/Cb37ya8xtnC22abplwFfxAxUDLivKRQyktDS257bhu7d8GzOXTAPiQDKbxKcv+AzaGqbivPecD6tUxrbuLfjT4w/gI5/8KE49+V3QqXHtAi754GXIdeTQGKqHz6ch66Rgxk0sOeptaGxqhVbyYeWKlZg+uw35YhYPPPCAgE8ysATBH/jAB4T1Xbt2rQDWj3/84xJXukhwznzsYx/DbbffjlDE82amnjhRU4P+/gHMmDlLdMTPPfc8FsxbgDmz52Dt6jXy+//e9Xu888R34pmnn0Yqm8ap7zkNA8ODAmJ5HbYzc+ZM3HLrLTjxhBNx4oknCuDm3zm+Tz75pABxMrd05SilizANU0D4vffeK7sBK1Yux62/+iU+eN75whBTF7x+4wYp/uH3eyB3/vx5uPk/b0a2L4NoICrtc6yVFEIx//u62MyezN3xzyUINkZAcImTFmbFHAHBrpREFjbYp3uJmumtuPgnXxoBwapschUEjx/n6hHVCEzeCFRB8OQdm73Ss30NgseCTAV4xz6PdZ/g72orVp030RWXJjsIZqyUvyt/J/DlljUBKYFQMMTqVMBFF31FCj1MnTZNADP1rIq93ZOJxDZ4Pc4jSgW6d+wQF4OTTz4BWepMNcu7jmNCc33QyQSLApkcmQUzZHj99IWhUy+cBL74/i8itz2LaYmpQNEWCYXpBgFHBzelEdSQxDDac+249IdfwdKz3gYEgYKVRygYxi//61asePxZNDc0obYhgUWLF+Gdp58CkMzjxbPAJaddJkxwjZGA7gKt05swd9FcwGdg44Yt6N8xjIbGBsw7eDYcnXKNisSZgJEVFlk+ec6cOcIC894JTAkyedyRRx4pZZH//d//Dcve/W5UbEvY1aPefjQeeOBBkVVs274dfX39mD5tOrLpLNa+vBZHH3kU1q9dJ97Bz65YiaFUEu/74PuxZv1aYe9ZkpmAmkCcCXJkotkH6oVZqe6kk06ShQ3lGjz2ws9ciLvv/F8M9g/iiKVL8eCDD0rVuWw2A/pHs6w1+3zyKaeI68Wjf35M2qHOme0P9Q5i06qN8Lk+GcOxi8/9nwXmu6IKgvfks6F6bjUC+0MEqiB4fxjF3dzDvgbBY6tOjQVl6kt2rOZ3rA2auqWJ/jKe7CCYAJJJWQS2lDYQhFH+wH+TtfOZfqRSadkGJ/tIkMTEOIIysoCvpql+PVNeVRnjMwEUwdTjj/9ZnAuILjVmubn81Sdby/zhw9VsuNxmdsoI+YlgAdMNoHN5Jy694FI0aI2IaVEE4ANYXE4LQNd9qDguKqaNlJ0Ud4h/v/3f0XhYHRDh3rT3U86V4E8EBOyKZzCBb9RLlhP6Lgdcfu5V6Fm3E3OaZqGYySOWiMDw+9A/NATH1qHZJgLBADKlYVTckmh+aZPGGDOGjCWT3ebNmyeSCEpAuLDgWHAx4CW7pRAOB6HrGoaTw6irb5BFyuzZc+CMVHBjueRtW7cjn8li/rz5yKYzMDQDmXQaDFXrjDb4gqaAYLLM7MOyZcskCY/SFmp7qevl39kvHkemmn2b1jYVq/7ykrhPLDxwEXp6ekaTF9/73jOxfPlycQqhfOPc88/D9ddfL2z28ccfh4cffhhvO/RtGOgaQHowJUwy5xR/OMf4vtj/PW6rIPj1fBZUj61GYH+MQBUE74+jOuae9jUIHit3eLVQk/kSTmbEqH+iQe+ufZjsIJiAhFvVBMMEvbFYVAwxOK58hMIR3HHHnfjoRz86CtAIXvh6PB7fYxDM8SD4YxIYpRD/8bOf4dOfvgDFYkUYUN3wHDBYEllAMHGo5sLWHQHJtm0hpAdh5HUYjombv3EzHrntUUyLzYRR0mFqOtyKI9XimKRZsR24Phc5N4f+fB8WH3MoLrrm8+K4EKoPeULNMLykOAJgOsAR/BIk8/cysPr+9fje5d9DfaAOITeAWIA+vwUk0ylEYgkkaupQKbvC1DbU1QpzygfZdQJcPlSFPIJayiKUvISglCwqxyISCaJiFeQeabHGan11DfXo6x8QSzXqtHl8keA5FOZuu1TOs60KYlG6OlRgaRX0DfbLGPNYXo9jx/YJdJUmm/9mn9g/ssBkpjs6uzBzzmzkCwU5h1IYgnWW0aY0Q92Hz2eI57FuaCNJlI54B09pmoKYPybOE2NLKvOaHNO9IaeZ3B+vVRA8ucen2rtqBCY+AlUQPPEx3qdX2Ncg2DB0AW1qq3VXucNYpvjNYn/HDshkB8HKtorjSEBKEEwWlowlgZdVsXHyyacI68ekLsW2K9C0p2yeao/MMq/3/PPPo7mZ4MwVsEVgxUwwwyWgYGQd2LqLioBggOIIWpaFfRGgG/j8+z4Hu8/FtJrZYqnGMmh2hZIKXfpesW3ofkOAcLaURV+qD8FYEC1tzag4XlKe67hoa20TZpqZ+/VNDcjkc4jF4uKiMNQ7BK0ENCcaYecthM0Q7EoFju0iEAojmc7CME34dBM+14CpG6PMORcbZEV5r8ovVy1EuGDjfCXAJVi1rBJcuwjD0GD4DPgDAfiDAVk0FFkmesRpwZOHaMLYao6LYCAEXdOQzbNEtC4MtfIaVtX5yPwSfPPvvCavTVDKv1GyQdBs+v0YSqegGbrEhQCZuwAE81u2bMG0GdOF+SXI5zwnGOa/eS6BfHNDMwZ7h4SpV3ZoigHmswLg+/QDbEIv/vpBaB7u8QAAIABJREFU8CU3fBmHn3kILNdCWStVE+MmdHyqjVcjMPERqILgiY/xPr3CvgbBY5lgBYDV81gGeNff36ygTXYQLM4Lui6ATCUpiQzC50MkEsKdd92N97/v/YjF47JVTrAq5XD9fmEHedyePgi+Ojs68I0rr8RVV10hzQ0NpcXTVhYxAAzHFR0wSwmTBSYIZoa9bmvQsi5iZhzLf/0kfvr1G1GvN6Mx3AbXAjQfGeWS52dM/XPFgkGrLtMUEEZQ2DfQL9ex7Yqw20NDw6irqUU6m4Y/bCJfKoj8oFAqoqa2VvpXE42imMvDR3baIRhn0p0G23VRYWGJSBi2ZcMu2giaAQGBnAuMM6/BGLNPqhwu5RFkwxVLKv11HYSCPhi6hvaODgHOxXJJ+kBbstq6OgHUftOUdiOhMErFopQqJkvsD/phuTZKVnl0jNkur08grfpEUEvgy3Hg4odgl2PLa9U3NCCbywkwJ4CnBIYVBNlvyjQI1rlwUj7PBL+8h4ULF2LdmnWoq/G8i3nvqhw2r8eH8hPe0/kzec8fHwS73KkwNEmMa8/QHeJLVRA8eQe02rNqBF53BKog+HWH7K11wr4GwWMtzvaF5ne80ZrsIJhgiOBHOUMoVpIMeyaTxbtPPwNPPfkU5s2fL4CLQIjnEJARACu5yXhx+HuvE5QR0JGBJNvc2tqETMaz1Kqrr0OpZAkD7HNpt+d6OmDNhmWQ/tcQ1AIIFExoGQ3f+sersG35djT6pyCi18Kn+2BpRVScInymIZXvCAgJ/E3DLyDVqbiIhCOwyhUM9PdjStsUOW5gcBB1dbVIppPCcAaCQRimTxhhot5YLIJcOg2/4RO2V7N1Ylb4/AH4Q0HkygW5FgGwS4Z2JAGR85WAkpID5ZVLIK6qsTFOBJEEmwTGsG1id0TjMViVijDCZcsSEM9xULICKSgSDqNiVaBrOsrFEiKxGGzNRSrjlWfmtTl+vJbSfBPwdnZ2Yvbs2TKWfJ0Pzgkew3a41cI+0/uXfeUcUaWuw+GQMOZcIHHMCIrJBJM5ptxCJVoqFxDFSHPuKLeINzp3Jv95VRA8+ceo2sNqBCY2AlUQPLHx3eetEwSvX7/+r7SFY8uhjucTrNjHXbW6CjzydeUTzIIIuybCjZeYNZ4GeLKD1PEGeE/7rxhJghoFquLxKDo7d0hlsRNPeifi8YSAKPVQAEptoe+uj7vaqSmQrZhIXr+/rw8XX3IJvve9b2NwkMlgYbHaoheubtBSyoXusHSwhnw5B38ogIruwrU1BB3aohkYerEfnz7rU5gdm4vmcBuGe7IIh6JwfGWU7ALMgA+6T0OxXPCql4nYWEMoEEJqOIWamlpUnIqUibYpoYAD0+cTLbJP8wkbqvt8MGkBBheFfA7hQBABAu18GQE9IPKHbL4oTLAZDojsomjnAMOVBURzc7OAQv54BUi8inuMo5LzkKXlvwkiGxsa4diasLoEvbbjCAtLWUQgFBTAyvPYVnJoWBhhu2IjHouJNpjSj2yhgNYpbQK6eRzHjn3h+4JsvgKl/DvZYKXzlgS2Uhkxgn9oAnDHJrYpVxUW0vBYdK+0s9L5yvuUVnq2JS4SsvAYKbGtEuPYxnjvz/Hm/+R+/bWDYFYx7My146s/vRiLTz8QBasAx2TyJ2ebV62PMWUMVSKrmj+TOwbV3lUj8H87AlUQvJ+P/0SDYIaPNk4NDXVSFUyBNn75K3ZpdyEe70t2T0HkRA/veP3fWz6ryqtXxYOuBIceejjWrd+ASMTzeeVrjL/qkyqssbsYqK12Bfq4QKKkgmBLJYcRDFFjWlcXRzKZFcBFaQCvI3bA3DrPZRBPRFGuFAWgWgRdjomAFYQfBn526X/g0d8+grl18xBFAm7Zk2mQCbbc0i4g2ANsouH1e1ZwlHuwTLDt2vD+c8T6LO6PIZ/NI15TI0DYNP1wHUc8hMNmECYMOOWKAGGCbqkEputwdQ3pQgb5Skb0xrwnLtgUcFGAkNfmvVJGQHDDWCjf5mKxBMPwIxGnNCMjIJjHkGHm74qJT4wAZ9PwSZKcjwCf+X3hCAaTKUSiMbkux0Jprwm0xQfa75d+UevLsWWCG9lh0SVnsrByecTDHvvLexCt8IiUhOeqcsnK95fXVQtV3dBFZ82YKis8vj7WK3ii3z/7tv0qCN638a9evRqBfR+BKgje92MwoT14M0AwmeD6+tpREKxuSECSQ8+qN/74vw6CRUsaiQj4ITAkAPL7ffjVr/5bHCESNbUIBIICfJR+VSU3qSpzu4s+AQ/P5Q/ZTaVJZRsEUIMDA6Na4HLZEUDG4hxDQynpV7lUQSQcRDaTFglCySp6rKmtIRqIiFtDaYuFC9//GdRp9YhYURglE34tJCWfNb8Dyy3D5x+RQ5TpbwzRBTuuByQLxYJUZiNraQb9MEwWOHAlySw/nJUyzY2tzejp7UU0GocPBqL+CDKDKZjQ0VRPd4eyyBTKLOHM80plJGoSqKmJob19+6h8gA4LZGIZbzLDfCY4VYCU8eIYEGzKIqFQkFWAphsCfMnuBkPeeBCUEuj29fahqbERA339wgKHgyEU8nlkc3nUNzShWC6PVHmrF8CvWF3KFcjI8zr8GasX5nEE1TWxuDD1BN88nowy+0/QzGPU4ojMuiGVzbyFqiyYXBuGX5dnPlQSpZIwvZb588bf2ZPhzCoIngyjUO1DNQL7MgJVELwvo/8mXPvNAMGKCbaYaGR7X6iKCd7TW5zsIHi8+9vT/o8tYsBEOGpwCZJYzIFghyBYOSsoFk8xwASQyuHg7/VTSScUYBrrS6y26Dds2CBglECQrOhY7Woxz2Qsj/30+XSxIgsHQiimilKJjCD4th/cgTt/fifmty5AcaCEhD+BSoGJZxpcv4uyTUbVAMXFBKvU+JoBE5ZjYSg1DFd3ULLLnhxC16TcMO3FaMiWCHtuCNQhDw4NIxGtgWbpmNMyC27BRkA3kU4lRXcMUxMZRDgWw8BgEnU19Sim8ijli+KsQe0sAS7BH5/pu6s8egmIed9Ko81jY/EofKYOx61I5b5MNjfqEkHwHI3GJP4sljFn9mwMDw4JQ02nCCbJidRkaAj1DY0CVjmejLOqEqiS2TieCnTzdR6nktcy2QyisZiAauqU2Xf2UTlYcG5QekHdsLdD4BU/4e9chBjsv5grv2JTqOasSgwcb46/dV+vguC37thVe16NwN6JQBUE7504TtpWJhoEK00wWSh+4avt+CoI9qbEnoJgAhECU2FECwWRnVx22RX4zne+g6lTp5KCFHZvbLzV7zx3bGLiq01SbpmzfQIu5X5A7SlB36aNG3Hd976HSy75kvgCE3wrdpCsbzaTF3sth9vpfl20uEwAiwcjSHenETficPtdfPaDF8JfCMFf9iOIEOoitRjqHxTQVnapja3AZ7DYBv15LdEGa6aGXDmHEko4YNEBiNRFoZk6LMcWVwSfz4TP0DHY3w/D1FCCJTHSHRNdG7qQ7cpgZuMMOMUKdMNFMGHC0svoTfYjFInC0AIoZytI+OKI+D3vX7KnBKC9vb1y/5zPKoGMoJZsK2PLeLW1tWHbts0IR3yo2GVJzBMNr+uKRphxD/g9QO1Q+5vOIhFLiI65VCgBHDO6WNTXYuv2bRJ7vpcYY8aF12ByIxciBLS8LsEv25P71HXRQBesMqLxOJLDSYk9wbuSdPCZTLRogi3vvcmHOl92aWhyQeZ+FCS/soBVC7BJ++G2xx2rguA9DmG1gWoE3uIRqILgt/gAjtf9iQbB/GKlHEIVFBirSR1PLzte3/cGiHwt15jIY/YUBBOcUnagXAP+/Oc/S0UxgiaCpFyexRpeAcFqS1vZ0I03BsqGjP1Ullg8h0CQVdSeffZZCQ/7kUhExBrNq5rmw0DfMOoSnlVZKBEWS7R8JoeEPw5fjhoB4JH/fBj/+cObsGjGIejvHEBbQxvKuSKyyRQa6upQKJdgOy78PnPES7cC13BQdAsYyA/g0qsvwdxT5wF0PiNhSeTIIhmU1Xp1VqTinBTL4OtpoPO5Hlx70bfRYNYjrAcBzUZ73xZE6yMI1UYxNJxCyIxCr/hgWLrYpxHw8r7IdvOZ90uwSGBLAMxY0yWDceLvdIaIRkIoljLQYIszRCyeQDqTkd9bWlox0DcgDHc8GkcoGMLOHd1oqK1HuVhGPpdDa2sLUtmUuFrwugSwqiAGx4LvXQJi/vDaiiXm2JKJTtTVwh8KIZnOSPENBXLZDtsjWzwwMIhYJCbnUiutFjGyQ+DCS0Aceew6V8ebOxP5vnlz2q6C4DcnztWrVCMweSNQBcGTd2z2Ss8mGgTzC9mTQzRUmeBXGbE9BcFjWd1g0I8jjjhSyuty+162y4Mh2eIee5xi8FSS4u4mkkqSUufzmeCJvsD/85vf4Lzz3o983nNHIKAjmCJTTGBGdpHOBExYCxAEA8imMojrUYQMP5ytFXzuQ59HaaCCltppyCeLaGloRrJ/EEGfISyyVaZ7AcQuTSy5XAu2r4K0nUR3tgvf/c/vYsYps8HqypKBx6pw/CHmZeVmHbDLFRgxH5ySC51IfBj43ElfFha61qxBIhZBX6Yb6XIaNU31SCYzCBsxBMwg8qWsVLYj8GWBCrLBTArkIoBSiE2bNkklNvXgYoTHSHGKgB9WuYSDDz4IPT29aG9vRzxRg0SChTZsDPQPoKW5Rdwt+NzT3YNYOCKOF0yQC4WDSGdTSNTGheXlgoSLG4JuxlvJMgiACbx5XfaLY+a5VFhSlIPOGYwdSzFzwRQMBGWMWIGPhVVqRphkp8Iqd5ERxwvLA8CS2MjA/u1jb+3m7JUPsglppAqCJySs1UarEXgLRaAKgt9Cg/VGujrRIJhflB4IZhWx/3tyiPES//aUTaMLRE9Pnywyvve97+Hyyy+XrXi2SxaY2/cEO3yMBcLKKUJZZY03dxQDOZyk764PRx11FO69925hfmtr40instI+gRgrxHnFIxKyBU+tLvw+sTSzCxXEEIZeAB771aP46TdvxIEzDkZ2sICQGYFpmCjl86irrUFqaBihAItWODBcn1dyGTbcgIskhtCe3Y5v33QtDjhpAVzDghbx7tMqVWBqfgHFzOkqOSXoYV0KbQStMIwc8IWTL0apvYQZddOxfetmnPPxs/HOM07CQHoID/3pUYT1OI499jhs2rEBDzx8L84880xZWKxbt06AZmNjI37yk5/gQx/6kMTjT3/6E6644gphZ3/5y19iwYIFWHzIoUBFw8033SIs7sc/8Qk576abbxZA/dVLv4b27dvx5JNPYfPGTTju2OPQsb1dJBEEnpu3bMI7TzkRjz32KBYtWoSOjg7pA6UZ1ACfeOKJIPNPEMy/E3gz/vzhe669vQOZVFoq0XlV7hLIpDIyNi0tLcikM5gze64sDLq7ujE8NCysdMAMoFgsS9EOlqweW9Bm7Dx5M0CwFBnc5fHqkPzVZzBLdb/y8OzKPEz/ai3v2oZX6tuht7WP/ssOzAot//RR6zNHY9lDDUVlkXbjxVj87gORtwpwqxZp432sVF+vRmDSR6AKgif9EO1ZB7ktumbNmlG7MoImlWnueYcqim386+zKaiot4auBYPku2gvuEOP3amKP2FMmd7ze6YZPmD2ygKogBkGXcggg21tTE8fKlc/h+OOPH3UIIHPJY7zH34cN421x02FA2a/ZroPevn5UymWs37gRs2bNFEZTwBAxBZ8JLqQ6nAdY6bFLt4Z8oQS/FkQkGBBJAgaAz5//RZR7iqjzU5YQhlN2Peswvw/ELtTS+jRXilm4BVe8fFliu2xYyIfy2JTZhCt+dgUOPfkwIO6BfCtlYeMLmxAsBmFoPvQXhnDY8YfBipThD5rw2RrsncC/nHcFUhtSmJ6YKtrdb97wDazvWoeVq5/DP3ziH5EfsPCfP/853vPB0/H2ZUfgsT8+gV/84hf44he/KIUpaqfH8d6T3ieLjqUnL8HG57ZIotzOnTuxePFikacQiG9YvRW//e/bBAAvXnyIMMczZ8+SUsXFUkkcG/j+u/3OO3DzbTfg5n+9DZs3b8a73/1uFAt5FAp53H7bbbjlzv/Az75/q9zj+973Pmzfvn1U3zt9+nT88Y9/xG9+8xt897vfFVDOvmzfuhVHH3UUrr7qKsydOwfXXHcVfvyd6+Xc73//B3jxuRfQ2tiKgZ5BPPfMs1j1/Co01DTBhA+ZVA418YQkMlLyoRZN4j88Up1Q2bMRkFOPrhLqOO84V1m0hPfI49R7fdR+jTZ0ritzW1UtVHINVQmPshHqmlXJZpHw2I7cN/ulbOrYDvskJcRHPlOkHLsN6A5lHq70hXiVriF0FaHjBUt60yf5rxaIoqUZec9w1wAeCLZ9JWiuA9M2oTuvgGBWjHN0oAgLnfkOXHzDl3D4WQcjncvCCHLnwrOXezWf4DdjETHe50v19WoEqhHYfQSqIHg/nyETCYIZOn74KzkEgdyumuCJBpHjDd94TOx4/Rvv9fGuP97rFbGs8oBCJBLEwMCwbHWrIg2RSACUb5J5JLtIGQL7xGM4tq/3/nY9nm4FdbW1YvVFh4dkKo0LPvlJ/OhHPxr1fPY8BcRg9q9AMKvD2YYNn+mDa2lwixrCegAoAbddfxf+8Kt7UIsaxLQoAgjAsYTnpRAVDnfiXQu6ZouPMHKsLhcUNtkyLGTDOWzMbMLlP7schy87DKDqg0A8CfzxV/fh3lvvRU93L952ylJ89bqLYde4cHx0g/ABQ5RDXAS7q4JZdTOxccs6fPGqz2P5y0/h+XUv4vzzP4yW+DQ4jgtEHGzYtgGzZs2S4iNcdDDGRx55JP7whz8IA89YH3/iMTj5pHfJa9ddd50c19c9gM7NO/HgvQ/jQx/+MAaHBnDbbb/DTb/4BSLRMM4971w5/tKvfRW5fA49vTvFkWF7+3Zcfu1FWPHIanztq1/FBf/wDwKK77nnHlkMfeprH8XdNz8oTDRB+bJlp6KjY4cAXzLNHH8C3RdffAEf/tD56OnZKUxxMBjAk088IYzveeeeB7fiopQrYeWTK9CxuQMbX94ItwTEQwmE/WEp3MF+8f74INBViXdjdxX4dzLNlGrwfvg7QSmBp24Yo1XnVLluPnNuqrbInvN35XChXC+CoRDKlQpS6YwA32AggFyW/YnB8Olynb+qYEcpuG6gYlniIhINx5BN5uE3A/DTTcS2RC9Ou71CueglWepeERAuGikNYVKiT0pkAwE/be5sODrn8SsgmAVYVBEMFzpsg1PaQscuIFgP0QKyCoLH+4yrvl6NwGSOQBUET+bR2Qt9m2gQzC/D3YHgvXALe9TE6wWJu15sokGw4TPlC1lV6aL8YXBwWEoCDw56WtAvf/nL+NnPfibb4Nzmpt6TW94EJOM9xmOCCYL5MAN+aXf6jBmy9T+lrRmFoiWsr8ebjTwLG+z9m6xb0SYrGIRTcBALRGH12jCLBv75oxch3ZlBS7gZQTsIwzGEuaMnAm3OXN0VJtlBRZhJvWgICNYcwDIqyAWz2JjeiG//v+9g3vFzYLMMswMYJQ2//vF/47f/9jtJ+Go7qA3fu+m7sOO2aIXtnA1/zo8vLbsYep8BI6uRLsSl370Y9z7xR6zv2ICLLvoKykkXDzzwINZvX4POng788Ic/FGBLOcSBBx6IBx54AJ/+0ifx4pMviYcvwWdfX59IEmbMmAGys1s3bsOaF9fjsYf/jM989rOwnQp++ctbcc03v4lgOIS77/5fsXs786z3Yjg5jBv/7ac4/4PnY8kxB+HJh54VP+SXXlqF448/ThYdp5xyCt71rnehpjWKl59dj0svvRQ/+MEP8Pjjj8t4n3766QJEOU6UTqxYsRzvP/ccbO9ox5w5swVERqMRPPn4E9i6eSsu+sJF2LZ5G5Y/8Qw2r9mE/u5+TKmfArvkIJ/Ow2f4xT1CeROr8tz8t0oUpDRj5syZArwpE2GMCCjJBBOwjwW+qh0yumSH+cPfCXD5PiSoVXpmtsfS1yxu0tTSIgw7kwf593w+B9PvacTV7gjnIHXUfPD6ktjnALFwQuYjy2cTlEvZbqeCRG3CY4RtG1a5LFIt6s6DwRAMOqpUbJSKdBQxqyB4vA+R6uvVCOzHEaiC4P14cHlrexMEs71dQdVkB8F7OrwTDYJ9JsGnl9AkW+ymCbK/XV09mDq1Bb/97R344Pnno66+XkCFAFaW37VtkUOov/29+1Tb0+r1sYsC/k52jk4D3LbftnUL/uumm/DxT3wcjut61ckCwREA/NcaS4JgsmUwmZmmQS9pCCEAFIA7//Uu3P3/7kbUiaLGXwvD8kGzWYJXp0bG86VlWWUdsJyKlD3WCzrCesgDwXoZWX8WmzObcdmNl+GwZQcDUcDK2jD9Bu68/vf4xQ9+ASZ6nfT+E3Hxjy4Ggjbg14GCJn34l9OuQHpDBgfPOBCr1v4Fxyx7O3akd6A72YMFCw+EldGwecNmbGnfgHccezQOOugg/PrXv8bhhx8uHsyUNZAd3rhxoyw2CLwIUgkCKU3geJ3zvnOQ7B/GlV+/UqQq02ZMx+OP/xkHzD9AWNWPfPSjSKaGsWbNyzjm2GOwacsm0c5zIXD77bdLfK/67jfw2P2P48YbbxQN8Kc+9SmRZSxcuFB++Lj22muF+aVbB48h60vwmc1lEatJ4Nvf/Q4WLJiPf/qnf0IsFhV2+ailR+KkE94Jv2Fi3eq1WP7EcnRsbkfYjEi8KeWgJng4mRJgKAsdTZP75DM/NwhyuQjjIoD3zUUY75uvSRW/aETmoV2pyBxinHgM3zOqEqH4EZe9hRbP5XwlM8y2Q+GIsLNMPFTJf4yJV73OS8LkuQqQk3Xmv5WXM69JKQTbJQDmvJI5qbtStCSX84qGcN7lMjnEY3Foria/R8IR2BUmHxpVELynH5LV86sReAtHoAqC38KD91q6PtEgWMkhCKJeTQ7xWvq4L4+ZaJA73r3RHqxUokdvQgphkPGrr6+Tv5F5POmkk4QlYzIcx1KBE3oEq2piu7vG7phgcRvTDQFUO3d2493LTsOdd97pFazw+wSs+E1aMXgAeCTtyPudSWkETtQvZ4poCCSgUQs8DLzvuLPQEmpBU7gZbkGDa1GHqcu1NEMThs6lMELXUGJVOM2EIVKKIN3MUNEt5AmCUxtxzc+vxoKT5gHhESu0EnDnz+/C//z7b5DJpLHo6Pn44X99D1qTH+B2uGuKZOLy076O9MYMZtZT12whqQ2jv9CPaFMM2VwBdk6HX/PjgDmzRE5AxpNz+JWSyEUBXIy7cmRQFmqc8wRuuUwGoYCJuXNmY/2GDZ42ljhf90Dczt4e+ExTZArhSEjumwwnddHUt/b29qFiuZg6bYYASGqFyfQTCBL4UXv84osvyu9kopX/L4/lQogAtWfnTs+tIx5HNpcRuQWj29rcInOlubEZCw5YgJdXvYyerh5EglE4ZQfloiVgknpuVTBFuYmoAiuKcVXs71h7NbZt+gwEaG034mRB4MtjOYfHLtboc8zPBjlH5pNXupngu1Qoj5aiJmAVv+q6WvT29iBRUzN6jgBjVuErFUcr4dmOjXhtAp07uhCNxzzNjkh+XeTyWfHRZnKgYZjCGmuOBqtkyQ/LcZs+So2qcojxPqOqr1cjsD9HoAqC9+fRnQAmWL5iuH8/8ng1EKy+LN8KZVf3NQimJpgV11jHgMBXAZFQKICzznof7r33XgFnBCRky2jbxW1lAg2VkLQnIJggnMCPzO7y5c9g0cIFonPMF3IIBPxjim14EFiBX3FmgI5KxRWv3Ro9JH69v/z6zfj9L+7CwikLEUIEdonzxYCIKLj/L8UZHLF1sDXqfzUYUCA4IKWQK3oZBTOLzclN+NZN38S8U+d6txgESr1lPHz3w3ju0eeRSg3j4KMX4kOfPR/+5jA1JYDlB3qAb5x/JTKb84hUwgIwe4s9MBIGmqY3Y9OWrYj4EmiubcZgbx9qEzXYtm2bFMggOBsbZ/HjTSSEMSf7yQcZSoI6Qwcy6SEUi3nE4jEQlPFY265g245tOGTRIRhKDsk5pVIR8UQcW7dtFZBHFj8YpN8ytd1FYVvJPBPQ8qe1tVUWOUpOwHnK9xPBOucI7ykSDKNSKGP2jJlYu34tautrkcpmEI6E0dW9A6FwGH5/QHSwdKNoaWpFOplBLBJHa3Mrtm3fisamBmSy6VEfavaVfSEwZh8IiHlNzj8FXlUZaSax0a/DrniMsap4R8kG2yBw5e+8V6UDZuwUs1ybqIVVtFBXW4+uHV0Cenmf5XJJ+hMMe+WnuQvCMUmlU3JP6nPFHwogmUmK9IEVBHkdzlLqg9l/XicciqBULCEaiiKTzCLkD6GxvlGKi7gOFytVOcR+/hVYvb1qBHYbgSoI3s8nyN5mgl8LCFZb7lUQPP7kIgilLlJl3Htbv0Fcd933cflll6F1yhQBAgQRSgbBZ1YSI2vI8X09j7Ggn6DWME0MDQ/j6quuxCVfuUgS5Ar5nCQPGWQ0mfSmmOAR9tcDwvyfDtMIIUxwmwK6n9+Bz53zGcxvmodwJQwr68A0I4BuwGX1Om5Yuw50zXOZoOTCMnTomgm9CPEW1h0HFa0kTPDW1BZc+qNLsOSsJbA1G0bQEBCd3J5CTTQBFF10DG7DtPltcMMsBOEDyibQC3zt7H/B4NphzGueLyD/gMPmonFmIzr6OtHXP4D5sxbBLtpo37pNQCQT4FgemjIISg4Ioqi7JeCkfVlnZ6eM0bx58wRcMf4rVjyD95z5bqTTlBQERcfd298rw0HJQueOTsH9rCZHZpKLjFNOPRU7RxLZmptasYbJatBFhvHggw8KCDzssMNkvKnNpj6ZUo1HH31UAOkJJ5wgTDF1wvWxGgTKGlKDw1i4aCF6BnqhmwZap7WhsbUZzz3/HKbOmAEmoG3cuEl2Gg4++BBs3boNHe2dmDa1Dckc4MCsAAAgAElEQVRh6nI92QHvgXpnAnneO5lpLsAYAzLRZMR5bRbHIWtLhn14sF/OJzDmzoWqeKcS2jg/VdlnlezJ63AOZ9M5kWYUcgVZZBB079i5Q8ZrwcKFonXmgsAfYOKbX1hggu1wOITe/j5hfAOhgCTRESTX1dcKy86xqa2pkYWKTzdFCxyPJlDIFiQ5kz7NYrPnC4hUopoY93o+QarHViOwf0WgCoL3r/H8m7vZUxD8aqVTxwIpfjHzS3GyyiHG8/Edb/jHS6wb7/zxXmdiHIse8IufMfT5gCefXI7jjj1WmDEyaWR9qXskUOFxZCwV06YqxI13HfX6riC4r7cXRx1zDJ58/BEkk2kkEjEMDfajqaFBGDmCGYJgYYFHmWAmIGmArSPkCwFZwJ8HvvW5b2LLU+sxPTYNITsE3fGjZLEShslDUXFpt+YIg+oj+GCZZUJAzYRWchDUTY8hJhPsz2FLagt+/Osfoe3IqaDcGH6InvPGH/8UJx51kuhg7/jDbTjt7HehcWqD+OFqlQCwA/jsaRfCNxRArV6LdDKNZeechlQphaeeewoLFi7CogMOwv33PiBV3wjs3vnOdwrI/P3vf4/zzjsPt9xyCy688EIBZg899JAkzFGa0tXVJS4NZOTp1vHpT39KXiMI27hxAzK5LA49dLGwxflCHvUN9Xjiicex6MBFwgBPmTIFt99xh7hPJKnH9YcQicTw/PPP49hjj5XxXb9+vcgtDj30UGGomYzHecBrPvzww6IVJthc88JLOHTWQvR07MBHPvZRXPnNq3Da6csQikewtX0bFi0+CCuee1ZAeF1Dg7gwTJs2HdlsTgDv9KnTcNXVX8c5732/gHDeDxcCni0fi34kRBPN6zL5dcWKFQKM6SHNv2WyGfT27ZR7VPOKDhvULzOZjvd6//33i6yDv7/wwgvyGvXTlCo8/cTTOOTAQ7D25bVYunSpVNrjYoHa30RtDQaHhmT+bdi0EQfMm4dEIi6WcmTce3p7EYmE8falS7FyxXJxgahvbJBpThDM9/2RRyzF008+g0SsBpVSRYqjDA8MobuzGzXxWgHBuVy+CoJf64dH9bhqBPbDCFRB8H44qGNviV+q/GJTPpvq+ZWEqVEDrDcUCX5J0VeVX9rKX3QscJ5oELmv5QzjBW1s9TYeqzxZud0rZXkDdIMYkviZpobu7j4BCWQelXUV2yCLxp+xhQ1ey70TJHMhRBCtxof94LWzuRwK5TJWrlyJRQvni6Qym00jEg6Khy09WVlql1vhpXIZNhOegvSMLcLnN4GKAb9jwk0CW1duwpc+8gUc0rwQCTcKO+siHIijRAs4XUOFbhBMWiILTJc0l8Bag8UCBYYJnXJey4JpGkDQwaA1gK58Jy674QosXnao+ARz751Z/Z/8xAU4+4yzseTww9E33I8FBy+AGaZNmwt/JSg+xRefeSmKXWU0BZsxPJjEmR84AyUUsXHbBmFDrUIF27ZtR76clYSqQw45RAAn3yssnMFYEfBRokCAy9eYMMcy0gSJZOHZTnd3P4488ijccccdo+C1pq5WPJb/smoV3vveM7Fp8yZEYyxy4SWScTxWrXpJtN+xeAS5bAYvvfQSDj74YJx//vn47W9/K/PkjDPOwM9//nPpx6mnnirg88knn5T325YtW5AZSKEt3oTaSAKtba24/0/3Y868uXh5/RoUK2Wc/6HzsXbDOuzY2Y33nn226JZ/d9vtsoj65AX/iMG+ASx//Bm0NLVIm7zm6tWrJQbUQr/jHe8QwH3rrbcKI8tYcD4RZEoyZWM9Gtua0d7VIUzzBz94vgDnp59+GkuWLBEg+vLLL8v1yIzzvlk4hHE44ogjpFz1utXrsGXzFhxzzDH4wx//gPee9V7RN//ilpvxrtNOw3HHHYcf/vhHeOfJJwsj//TTT2HL1s3C+L596ZF45L770drQiA+cd67EjezvBRdcgPvuuw8b12/Ese84Fk0NzVj9l9WYOmWaVDR85E+PoK11KvI5SlJCbwwE53NgRe6qRdp4n4DV16sRmNwRqILgyT0+e9y7yQ6C9xQk7ynTu8cBHqcBVfiChxFAKEDrZcD7hJ1TYJe+tR//+Mfxm//5H8w94ADRYnLbmMeqn1djdHfXBTKGZBF5bbZHcMd/k11kBv0NP/0pPvaxj0iCUI4AOBJCKBBAMjkIn+FDYCSbv7a2Hvl8AaUyi3oEUbYqiJpR+FivIwecc8y5SFgRTAu1wiz6ENLCSA5nEIzFUCELbHggWJZcAoI9atnRXbGs0ughTBDsN6AFXQzbw9hR6MYVP7kCi04+GG7AEf9gfziAQi6PgOFHz85eNDQ1QzN1MPeJtTv0og6318FF530Fqa0ZTKudgcHeQZx6xsno6u2Eo1fwnve8B6uefwmPPvYYNBOI18QF4FFn+8gjjwgIfuaZZ2T7n2CNrCi12cuWLUN3d7csGi666CKkMzncf9/D+MC55wvDSQBJhp6V2xYsWoiXX14t8gVWfWtubRZpA3W+ZGEJNPP5LBobaiQgbP/ss8+WfnCcyKAKO2pZ0idap3HHhccRmPKYDS+vw7Vf/xZ+duN/yD0MDg9i2oypWL9xvSSKnXraqUhlUli3fj0aGhtkR+GB+x/EnDlz8dnPfhaPPfwYokGWv6aURBd2low0pRCMBYE3ZRBPPPGEsMAnn3yyLAToVnHWWWdhYHgQdc0N6BvsF4b6wx/+sCwYuKNBeQmvR7DMBQPnOhlugmSyyE899RTO/cC5uOfOe8TO7ZjjjsFjjz2Gw5cswWFLDkd7R4cAzOFUUiRBZOvphjF12lSJ9RFLl2LNqlV48H//gEXzF+CjH/0I1m/cINejfIRtrVyxEstOfTeOOuJIPPynR7Dk0CV44dkXsH3rdoSDEcQokSgUqyB4oj8Eq+1XIzCJI1AFwZN4cPZG16ogeG9E8Y23oapkUTNJoCHJO647mpEfDIWRybAQQQw///nNAk6UDpNARNlL7doDxQKPt4ggA0ytpvJzJcNHEEFW7phjj8Xtt9+BRILV5yxkc2kk4jFYVgn5XBZNjU0o5POyjUwbN24fR+NR9O8cQmNLHYY7c6iNRvDf192GP/z6bjQHGlDjxmCWqc3VJPGrYJeFBa4YtK/ygC9lC4bDVC1W+KJGWINeceDYLLyhAwEXQ5Vh9BR68eP/dz0aj2gWD2BKIuhq4A+bcMtklDWRSIxWyGWDNCawgM+f8s8o9VpojrYgk8zgsCMOxbSZU9G5s10WAIloAlOnTEUvdazlkmhcyc6vWrVKQCZdGRh7Mpq0JqNUgAwoQTAXJmQoH37oUXEemDp1uoA8gr1kKoX29u2SBEdA3NY2Bfc9dD+OXvp2tE2bKnILgluC3XVr12CgfyeOP+4YuT7HiZpkzhGCXLZH8Mtrch6xf1zAEGBSE1yxXRx33Im49777MW3aVAwNDaK5uUmcFZgcRu/gF154Hp0dHeKGcN6554otWveOHWisb8Cql1bjbUuPQkdnl1yDAFdVk+S9qoIs/BvBOHcr2E86iBDcly0LydQQDlm8WOY0mWTazHHngHIPSknuuusukUKQ1SbbzXbe/va3C7O8/OnlaKpvwtYtW4WJfmn1SzjwoIMwfcZ0rF23Tpj0U049GUve9jZcf/31UsKaWmCyyywuMjw4hNUvvIAD5szFlLY20UCvWvUXGS+2NzQ4jMaGJtTX1uP5lc9j7qwDsHHdRpSLZaRTaWGCo9FYFQS/8Y+36pnVCLzlI1AFwW/5Idz9DUx2ELyn4X8tkoA9vcaenk+ARMZa/RCQqvLVwqhGI1i9eo2AIwINlVykJBO73uPYf48HgtkW2Tc+xPLM7xXFYF/a29vR0FCDTKYgCVya7iISDqFULor9WDQSgW3ZiISi6N3ZJ+4C5YLl2abZUjcZ6x7cjKu+eCWaw41IGHHoOcBv+8UX2DB9sFBBhRW5dA8EE7hqrg5W5fJKL1eg0zTCdqUss2GyQpeNZCWNvkI/vvqdr+LAUw4CWBeEgJfXZaVv2hJkAKcEsEidvEZWmgxzP/CP7/kU4loNTDuAgC+Azu4OxGpigOFISd6WhuYRbWgdMpmcAEuCULK+Up53pOwvwScZTS8hKyzAlg/F6JMt54KCx5FtZRlhgmwCSI7x8PCQsKm8SVrdsW2CWzKm9PQtlwqSJMjiG9QakynmMVy88BiCTiaNkQllPwgoySRTIlHX0AiXuwmZrLDPqVQSU1pbkEmn5R5rEvTFdVEuldDTvRNzZ81G25Q29PX0IZVMiq7bFwmhWLHknthnzj8leSATzvnD/nIRx+tz7qlEt3w2i3AwiPraWpE8UMLDeyRoJqvM+UbHCLZBFpwx5MKCOmMCVTK18+bOQyaVketu2rwZzS3NCEci2LCRCYMujj/heDz/wnNy7YMOPlgWG9OmT8fy5cvF9YHsdEd7Ozq7uhAIBqQqH69LKcfsWbPxlxdXyTydM2suKiULz618Hq7tIhwKIxjwFqBvKDGuKofY04/F6vnVCEyKCFRB8KQYhonrRBUET1xsX0vLSvagwA1BKMGtKkvL8rr5fFm+tLldTKBFto+gR1XcUtd5rezv2H4pSyq2SVCmgBbdBo499mhhgOkLzIQ1soeaRpZaF5svgidm19NXNmiGpMACy9SGA2EaPkh55H859zJ0r9uJiBZGfbgBUSOKzFBGkpEKpYJXxU23hfEV1Ovq0PnjGN4/NRssc8CXJWmOJW19QM7OI2WlUTO1Dmd+8CzUT2tAoVKA6ff61lhXh0KuiEiYlmQOzICO5NAg6qO1+PN9f8a9v7kf9aFGxAI1ArozhQwqbkVAtks/OtuBawERfxx+n1fRjGNEIKhirzTUHC8CUfaNTKayq6upicN2PB0zj1VlrPk6QbS3C+CiWCqIQ4MUmIjFBEQSKDMhsqmhCTt2dAvYZfsEm+wHx0sVpeAYin7c75fzFEimKXG6WJQy1CNpi3BHyvjSv5dAGK6D+to6ud+B/n5Z1IRpzRYIoGRbSFfy0PzGaDlk0Ypns/JvJcFRLLQqpqEkSLSzswtF2GXPc5gxYPzYT4JW3i/BLWPGNhkXxpbns/18NgfTZ8LQDERjMSRTSdGpUz/MVRm9lTs6O8Wuj0mCBMlsv1AsSmxq6+swMDgk1Q4plWiZ0iqezIODAxIvAlyC803bNqG1rlVcIYq5olik0ZEim80jUVNbBcGv5YOsekw1AvtpBKogeD8dWHVbVRC8bwdY/E6DQQFEfCaQJRNLUEWrJyLBD3/447LFTJDKbVwmYanqWkoO8WoA+NWcO3a9W4IRxTyqKl6sSnb99T9ANltEqVAURpLJYSz0MJwcQigUFHa6YlXg0gfYNeDXAsgMZRGrjSK/s4BwSwi/ue53uOOG2zA10obGmmak+tKoCdeimCuJrZXu01ByinAFBKuyyzo01xgBwRo0yiToGuG4EN9ZJgASVOoOyloF3cO90EIGslZOyh8HgibSyWHYVhn0mc2mPXst2y0jEY8iEYmjY2M7ZjbPgW6ZsAps04doTQyWYwnbzWS/cqGI5vpm9HT1ozZRJ+CM7aiYEkTxwbgT3BHYSQW9YFB+p1yB7GulUkLFLgvo4vgR6BH0Eazybzyma8cOtLS2yBzgeBLkUvJSsWxUKkw8jMh1lQsEda3si1h8+XzSJq/H8SNY5nvaA6IsPALU1tVLyWbOpWRyWPoRi0alPYJgyk3IfPp0AxadSIQ5rvEs6/wayo5X/pjAkgCbfeT8UzsY/LeSO/C67Bef6xI1sPIFAdhjqxcyPrwHMuCMGYEr57yawwSmlJeQlc6k0uLVS2s+7lgQLJPRJQimLzDtz8gar375ZYkRrdJo6cckQsbV5/fLAiOTywhzzCIv9GQ2/ay8GEE+xwRPLnwcGKxMCB3FQlEAcSAQQi5fqILgffsRWb16NQL7NAJVELxPwz/xF6+C4ImP8e6uQOCjpA8KYHhgKShFEq66+hrceOO/jZab9bbQh0cZNIKTPXkQCHCLmslIG9avl4SiFSuewuBgSsCVnxW/4KLiWDB8hrC3BMO8bqVMW6kAdFuHUwT0ig5TM4AQsPyelfjB5d/HlEoTwuUwYuEaVIouCrkS6usakKOVFSyI65lmwyXVy4JeriEgWHMIMjXA8CzYdKohbCbOaWKRRXbT9XmuEulCFkWLjhQ+mIYGH93ZymXEo3HksjkpVNE/2CNOC4N9fQj7o5g9ZQ4Ge1IImGGY/gBS+YyUaA6G/CL9YGEN79y4OHRwscLxIeBVwJf95XgwFnwfqaIZ1MuK162PN8fiDl7VM6X3llLWmib9osSCIJDsNeUN1MkqWQHbS6YyAnj5N46HWijxevy32kFQ4JPglWBVrkEJCS3obEfGzfT7JUaUZDC0rLDm95vix+wVsjDFpSKbycpYEOTSkoz3rYph8H5VkQ4FfslKs++8DwWACcgJcLkQ4YP3rhYQfE0xv2IVl8/LPSqfYLbBH94/dxvEM3iEfWZbZHr5MFg22WLhjKIUyeACgF7BdIZgHzk3uaBhdT4usSoswS0V+bxiL7we7y0Ri2NgYFCkOA11DRjoH0AsEhNfaS4iqnKIPfmEqZ5bjcBbOwJVEPzWHr9xez/ZQfCeujuMp4kdN0ATfABBAEEVv/T5ICimFy89ee+48y6QlW1u9lhCxkKAAe3IbHuUCfz7XXylct/fO4bx4dbzxg0bBFRQDlFbWyNZ8Sa1yhVbkuAIoOi7ymIU+VIBlk0XiIAwaFbeQlALIRQMAoOeFviKz12JjSs2YMnUxejZ3IPpU2cily2imC8jEo0hX8zBHzRRccoCgsUSQhzSRphgqSLHInNl6Kwap/nkNVadk+Q5gm2fjlylBH8oKEAHjo1cOgO/4UMkGEI+m/ecJSjNIJjWbeTLOdTX1KOSdZBLlRAwQ9BZbMS1YPgNAa1kv6l9JuOdzCVRrnhMJ8eKsSfYUxIIAj2CL46fAsevANU8WO+OD3UMx40LDybbERgqdpkSE7ZJ8EqgzXEhOIzHKeew5e+8ttJrE5Ry3AjiCEApEVAJjsrHN5/JIuIPyYKAbhCUP1CHXWJfub6gPV4hL+wpwZ6UP45EBHTyOsFAELFwBOlkahSgsr98jTFQIJzzkrFR/VSFXVjhcGg4ibr6OnldG1ksjI0FHR6ULIJSB/aBQJxzi4ltYr9XKMkzP6v48Prryk4JrynSnAplJ17JZeWwEfQHUKRTiCSdahgYGhQQTF0xy0eTFWdCIJl2LlyikagUzqAanW4oLHzpuFoVBE/wZ2C1+WoEJnMEqiB4Mo/OXugbv1jWrl3rMXuVinxZqWe1peqJNd/Y49V8gsdWinsrJK69sTv3ziK4UG4PCtATfPD3sb6+HAeCA+pHyUTed9+DYonF8UgkvIQh6icJUgmECZB4/N9zh/Cu7sq1gwG/JGwRNKmxVUCFzxwjXv+ee+7Bu951ClIj7GO5VIZP14RRo1bUsirQfQZs2KhoFWhMNjNclHJF1IcbkevOIxqO4H+uuR333HoPptdMQ8DxSZLbiPmZV1eZ/sIe4h0tszE6w5gYx/9cFtxw4BoWrEoZfl8Eph5AJe9Aq2gIaOyHAyukI1vIwme7iASC8NPTrKJBh0+svcKhEIaGB1HfWoeu/g7Ep9DdwkKhv4jpLTNRylvIFnIwIoYA+3LOQn1NnYBDrwqdhlzBK0GtWF+ykvydY6PYSzXGMuYjY6tzEQFtVOagwF8unxONq9IUcz5wHFSbUnKZdnkuULEsAWVKi8y/k+3luZwLHFOV3KgYYF5fVRGkjjub9fpPtwYCcOpjueBh31n6miwz6X32T/kU8364qDHBxQfLOnuMLBP4BKSPaJrVXOaxkljpM+WZ19F1A4Ewk8syo9Z7uXxerl9TWyP95gKHLC7lEZQ5kB0nOOVDdhkoFeecEHp+ZFaPJN+pmKuKhbu+T3kGleWMhwD8cFjAMwtqUA4huuyKPcZi0EvGZLveD+U445dN5m5E3i6ip9KDS/71y1h8xiKkCzloAbbhSPtqEaskMaJtd92/uq89+ZypnluNQDUCExOBKgiemLhOmlbfLBCsKsYpgKDA7/4Ogq0K5Q5++SJWhTDIpPGhWF3+TvlDOp1FIhHFihXP4ei3v11YOTJvZLIIPNS2OP9NoLRrYtzfTioXPkliI6vlCnii1pJfxLJdPtIHetJeffXV+MY3rkB//6AArkCASXK9qInHBZQy+a1crnjJWZGAODRkixmYIQP5dB5hJ4xEsBadj3fj0n/4GsK5KKbXTyO17ZG8u6yjVHU59kFqZOzSee8caoXLso0d8EXh04KoFBzoFQ1B6OIsUQprcAwHZsUm2Sv2Z3AMmL4QNNqskWTWXVhaGUW9ADfquXBUkg5aElOQS+dFY2yZZEddOAUX0XBMqtflSlkEImTqST97LD1/GH+24UkIvIQ0/qgEMcUaawQ60EYZXrlXTRPw55UV9saUCxTFYqpzOUeojaUmlpSkSkQjoFSAiosiMtHqXPZJSTbkbxoBfG60jwSCSpusdhI4B9km74mvURrDa0m/hodFG0tmnDINanAJpCkRGU4OC3hlm/SKpgtGNpMRrTE1tbxPkWiMlFQmS00duIDzCjXDtLszRcpAZpf3m6hJeBKR/j45n3KWcqEsUpixRWBkeTcCVMeTAwmsHdlp4T3yoVxVVB939dlWbXMBqzHxk+4lRgma68C0TW9RJws4LjN1keRUQfCk+UqrdqQagb0agSoI3qvhnHyNVUHwBI+JpgtAYiEJgh6l96WUl64PfHhZ89R3WuKVyvK4/GJW9le7LhheO4NEq6egFHWgJRUBjtrGVswwK4uxgtZPf/pTyZxnxnw8HsVOFppoYAGMrLgrRIIRAUpW2RZ5gKPZsF0boVAAhq3D5/qR35bH5879AnwpP1oCU4C8K+WP3ygIpiWEq1UE9Jm+MAzNj3LBBjesg7qOsmYhaeRRQgkaE+FicQTNIAr5MhxasDk6rFwRdbU1yJayUlCj5CuKo0UMtRjsGkbACCFWG0dBKwCGBqfkgtv4+VIeTS2NcB0L6VRS7p2Ak2BQxY79UnpgZQ3GseRiQxjXdFbYzHQqNQp6FXvMLXulqVXMLmUUbJvzhcmKL69ZI97BPIfjpEoVk/HlsfTupR5XuU1QFsF+KicGFlehtpWlpAn8lK6XSXTsH+eXOof3IsCT7gqFgqfJrYmLI0NLSzM2b/WuTwZ5cGhQ5lP/gOey4BthNcmqMsmO/eeYKz2vuk9eb1iKhdQIyOaCTBhjg4x0QEA246jkJpQjiAD9VR6v3QmFZbc9JlZJj/i7YmLHNr0r0JalmWtUQfAEf0RWm69GYDJHoAqCJ/Po7IW+VUHwXgjibpogm0R9Id0UmM9Fz10Fnsgkks3jc319Ddav34TFixcLICBzzi9llWiktlRVRr6SlOyeSfeYYLZPn1sCHgIUAgA+CEJY7IEVzrjbnE5nRI/c3t4pZXG5bU3dLi3SCByZ6EVZhDCKpim62Vwyh0goAhSA6y66Dk//cTnaItMwo3Ym0n1p0ee+cRDsQmchDbK8ekAS5iyLZZQNhExDgGs6VELezWOgpwuOsONkzR34jABM3YQhGmIXmk9DoZJHxWcJ8F0y50gMtA8hHkigaJUwmB+Abupi9cbCCt19O0RHahXLaKpvRFdXF2bMmCH3ThC6rXMblh6+VBhMSQAbAaOMsQJcyaGkaGqpM+VxHGvl/EFAyDElOOUYK2kEWVj+jWNGne9QKolIjDKZv05I4/UUs8tx5PjyQaBLZpd9otVXaiiFpobGUeZaaY55PhdHngTHFODJdvggiObft7VvR21djSx6xMEh49nykdFlcibnCPvKxRWBLcEw51ZyaNhzlxhxzSiXvRLgtuOKvEOx0Jznyl84EvbiQZacx9IFxHYdOJpIzN/gw5Pc8L2ya26BStL7W+DrXUrYYUpyyPpWmeA3GP/qadUIvPUjUAXBb/0x3O0dVEHwBA+wRq21Z3+mKmvxi59ggS5bQ0MEUAQgPQJImaBDcEGgwONVKWX1xTxWTjK+BRo1BZ72WDGBKomJpW/JNj700ENYuHCBx36OZOkrpwGf6YOj2/AH/ZKcVMwXEQqGBCiiQqpPQzldQtQfwVP3PI1vXHQl3jbvCIScMDo2dGL+zHko5gpvHATTLYJOD2KNRvmGDspLDJ8GkwUz7BReGtiAQ96xGLEo/ZXzMEwCMZ8weGS1uZ2fSWdkC79SKcNyy+jatAPxUi0a/U0IaxHk8zk4fgszZk9H+5Z2OK6Nok1LrhqgbKCU9/SkSj9N9pJMJoGx8u/leJFBVUwmXxeQqvvERYPgkWCXTDKrzrHEMSvzcV6wOhx/F/BHgD9ixUanAyYkUvtLkDtWV6rsypTfsKoeqKz2lN1ayO/5CrNdgl0ll2Bf+G/ORc4F3pMqz60S39gfzhuukDgXw5EwSuXyaFIgGWX2lTFgfwjyd3Z3SyVBgnCNCY2mD719vWKHRlkQ5/fM6TPlXlhtkDskvHYmnUVNIuGVCk+lRiRAFocRzkjJv9ed5ErJgktRsacpVkB47AJyd22KNt0xqiB4gj8iq81XIzCZI1AFwZN5dPZC3/YUBI/3xcQv2zlz5oxaeqmt/LHPe+E2Jm0TxVIZiQTdBKxRxtDn0zE87GXcsxxyKpXDzJkzBTSRAWaSEFlH6igVcFHgVbF/ik3e/Y27CPhNAShKa8r2uOXOa9988804++z3oq9vQMCRWEwVi6MaZBaOyJXzMIOmAFnHduDX/fC5Pjg5B3rRgN/vQ2ZjDheccwFqzFrUh+phWIYcY5dsmLpPNMW7+lTs+u+/0QTzxkR0SX9g2mHRukyH5dgsH4eKnUNfsQ+fuPJCHH3GEiA+UhGOJDcbo1EA9cEjTmvyN6pPSsALj/4FN17xH6hFPZB1Ma2tDVu7N0lBDeqIoyZnw00AACAASURBVLEwKloZaZarjjXDKnnb56oYhgKUY1l4Ak0CXYJtxlc0rvEEKElg5TIFbjmmXOSQrSVo5HlSpjmRkH9T9sDXCTDlveW6AoCVpRjb9eZNrRzDayqfYAJqtkVgy/bomkDXDLpCqAIVvJ5IGfr7BXzyHvhMsKs0xeIaQU9gndpq/2j/KYWgFjgSjYpemYsAVQCDz5R9NNQ3iAyCbQXCQcDUofm4IPGs3ujYwYVUV0cnZs6chUK+iPq6ehSLJXGDYL+ZUEdHCu6eMClS5cSpz5pdk+T+3ntA5pjmiiWaSuDjn/i7kn+oc3fdUREmuAqCJ+3narVj1Qi8WRGoguA3K9L76DpvBghmgQd+wast37HuEPvott+0y1IOwS16VWyB2fiplFd4IRQy0d8/jMMPPxw7urpkG54glEBYFV4gOFEslmLxxn6J734R4skhVKECgiVueRMI3XDDDfjCFz6HoSFP7+q5HxgYHPQqjhG4D6eTiCSiSOVS0g71reVcGXpZR0KPe/vUvcBVn78Ga55Zg9mtc2DCRHIwiVkzZqK/r19YY4KJN/LwEuY0ODar1NGZQJeqbrQ6K5ST6MrtwHf++8eYcXTLK82HCHRdIEAjXKBUIBjTvZLJgoAgNm6fPvHzMIYMtEZbJfEqWRyA5nPRUFuHgaF+WFoR9U2NyKRL6OzytvspTyDw5MKOc7h/oF9sxBg7gjc+SxngkQIooVBY5jwBHllWLmD4w2PZjvIPVrsECmiLTRjLIQeDGOjpEyBMJpUaYHUtzg+lraUEQ+mV2RaZXYK6KW1TkC1kkMlmBNRy/Amo1RwkEOa98L5U1Tb2jb/zeNqHsbAJwTyPUTIN9k8VeWE/CXgJ/AnM1Xwk6K1toCPHTtQ1NYj0gvfBOVSTqJVkO2qmWaiEiXSJOOUTthSrICjnuDfWNqCQznk2dyNs7msFwN4ail56lCN5RUXGurMoJnx3FoyUQ5CKrsoh3si7t3pONQL7RwSqIHj/GMe/excTDYL5hbk7Jng/Dy90g+4CEGawubkepZLtlXStjaGjoxtHHnmkAAiyf0oPSUDDcaFcQRVnUEzV2Gz48Z01XFhlr6QvgS9ZYDJgp59+Om6++SZxo1Detyzx29XVLc4A1AVv29aOKdPaoPt09A71StJcNBjF/2fvO8Dlqsq13+nt9OSkV0hCgBQgCb0XEVTaVRCuoqKgIlbgYuHeiwJK0asIYkfpoIJwL6iA9JJEEEJPIz05J8npZ3r9n/db+5uzzmTmTBqS8M/Ok+fMzN577dX2Wu961/t9X6I3jgZ3vbCE2AD88ab7cOtNt2HOlLkI0DguGseIka14Z+VyyX8qkRFt5fYeIicQN1bGbzDds7n9BSSzvVjdvwZX3/U/2OOIsYY1JmoOuYCMOBIWAERGmK7dCskC/AXjR5aA+MvHfQPZthxGhEZiw7r1uOCr52Hm/vvKFv0/XlqAgj+HAw6ag+6eftxz7x9x8sknSxQyShl+8YtfSB0eddRRUp+///3vBaSecMIJWLJ0qbgcnL3fbMybOw/XXHMtjj76GOy99954/fXXBcz95je/wYUXXogVK1YIOP7oR0/B/fc/ZFyM+f2455575Pxvfv1rXPTFC5FOpuSZxxxzDI499ljceOON8pnpLV++XBZR7D+PPvqofOaikx4/Fr64EDNmzsCeU/cU8MvFFaMN3nrrrTjjjDOkPATNP/vZz3D00UeLHv3ll1/G2rVrceKJJ2JT+ya8/dbbmDdnHn74wx9i+vTp2H///fHmm2/iIx/5iPSVu+66S6Qd3L1gWszTSSedhNWrV2PR669i7/32xbIVyyX9eXPm4r4/3YdXX3kVF114kfQhsvy5bF4i1eWzecx/fr7IWKbuORULn1uIlmAzvAye4nLJwsM+tqb/s5tyDGLft98h9a7C9qt81Azjtve9rd1Xq4H3Sw3UQPD7pSUrlONfBYIlDKwTbcvW5+3u1cuJmRMqAYAGvOCEq4CWcogGCVRg3FMZ91hhbNjQjg984AMCFggmVH9JNpBMGA+2TVUXUM7zbe2wukSjYVchbyLSEVwRAJ1zzjm4887b0dFhInypD1WVSyhjJm6iaFTk96KjqwOjW0chGU8g08dwxE1AD/DCPfNx4xU3YUxkLFoCw0RuQCMoMmciR+D94md2+0GwYQDdSKeyoi/N0zuwm1rRFFb0rsAVt12HvY6bJBKI1StXIVwXElbU7w/C5/cinYsLi52NZTFhj6lGItEFXHLGZYitTmFEeKSAvqtvuAqvLV6EN998A2efezaSrgS+f/3VOO+8z+CQEw7GQ/c+hF/96le49tprMWHiRNHwcnHBeiW7TnkAFzfPPPss5s2bJyzsJRdfgn//+Dk46oij8J3vfAczZsyQhcHbb7+NS6+6BOveXC+LI7Lyl1xyibCtBLUPPvggvvjFL+K+++6TYCmPP/447rjjDnzsYx/D6Z8/DVd95Wocf/zxAsBvueUWHH744fjwhz8sYPbjH/84ps/cC3958K946P/+DwccMBfnfPxsrFq9WjyPsL3/+pe/4Oqrr8biJUskPwS3b735Jv72yCO44IIL8Le//hWbNm/GRz/6UfgDXoyYMgKfOuPTAozPufhsPHPvs7Kzwzog4KZh5aGHHipSDNYDn8Pfb7/jNhx5zBE44cQTsGzJMrzyyiLM2X+OuFJjZLYXF76E/t5+fPIT52LdmnUgc/7o3x4RecSHP/shfPucy1HodSHijRTfLQ0aou4G1eOKyoT43mggExp0UhNMSRAPvp/sT9rH1YBRg5Mo0Gbfl5DUdG24k7xD6C4Y30W+3zU/wbv7yF/L//8vNVADwe/zlt5REFytelQTrCBYDbt2NBJctef+q87rtqpa7+tEqoZoBMH19dTapmULfPx4utiK4sgjj8Qbr7+O4WIw5JPJmRMlDzuKHD9XO3iNRi7T7WJuy1PSkIjHBKwR6JE9fOihh4rGdmx7Be8KgtWSXlgz+plNmqhl6UQSfvgQ9PqR31RA94puXHT2lzHKNwoNaEQgb4zlJPyxF8gxyEU+C88OgGD1JSwLjZQJ5DIYBK/EZb+8Avt9eB9sbuvC0889jnHjxkpAhFSSxmxB9Me7EAoE0LOpB/tMm4EJYybBkwviqyd/A4l1GUxq3QPL31mOy666DM8seAqvvf46PnneJzBl5p7YsJnSkX6MHTsGTz75pLCxn/jEJ/D5Kz6Pb376W9hrr70EVFK/fcghh2DRokViaPjFL10oYPnN19/E17/yNQxrbsHnv/55HHvwsTjzzDNFj8t6P/ZDx+Ke390jYJdA9qKLLhIpA1lV9R9MMM12+MMf/oBZs2YZv7wSAc0toFkN5AiwFy9eLG1rXPLFxZCxpWmYRP8TmUYyKSD76aefxlVXXSVsMSUSdMl3++2345bbb8HFX7lY9OmvvPIKpk/fC6FIECNHjxSgK5Hdmptx4skn4oxTz5C83HDDDbj00ktx8803Y9ToUejq6sYnP/lJ/PjHPxZNbx5ZaZOf3fQz/OHeP+IbX/8GTv3s6Tj/1M+hbX0bveDhS1+8SOqOYbE/ftbHEY8l0Nfbh6cffQablm5Ga8OI4o6F6pUlWqEEvkgUA4aoYaG+A1yQEQBvbG+TulI/z6wf9cOsxoyqh2YZ1WtFIplGLu9Czl3YYT/BNRBcbRSrna/VwK5ZAzUQvGu2y07LVSkIJiATFqSooSOLt/1MHgd/skLvVxDMSZl1yImXwIZ+cw3rZAJUEASTyTQBFdxYvXo95s6dKxIIsmY8ShcEW+8D1QRw0KAZykrzftb3unVrMXxYixgw0Rhq6dKlAmTIRDMss/h4dcLd8h6NYMf8qOEiY69lMzk0RMIoxJ2e0ANcdPqX0fVON6a2ToMv5Yc746FWQSLIFbwFZNxp8SPsZswuiQI3+JDvah3HXeeS8wqA86B3C4+4ZvN5CILpOziDvCeB5T0r8V+/vwb7HLsnNrV34c23F2HuvLmob2xAIZ2Hy+MGgiYSx5J/voFoTwxzDjsY6AC+duoliK9LoQ4mBPI3r/oPPLvwOTFGPPXfThGXac88/zQWvjAfe+4xGd+/+WrcesNtOPvss3H//fdj7332weyDZwqz/PD//lX03ASvlDhQHrDvjBl47NHHxDvECccfjwULFkja533zU/j9dbdLn2Fa1Mo+88wzsitAoPbEE0/g3nvvxQ9+8AOMnzgGD//v37DH5MnY+8i98OdfPYg///nPAmAnzByHu39xr0gY9pk1Hbfdcofki2wwj5deegmtrSNw6OkH4fn7/iEeKJ566ikBx3/5y18EtBLo0iMJD+b9xRdfFCaZkQOZ1zPP+hiGT2rCb2/4nYB3SkHoDu24Y48VfTKZYKZLYE1pBX0A8z3gNQT1n7vgc/jMZz+Fo485WvTh9//pfpxw/AmgOzRGI3zumeewcP5CfO1rX8frr76Od5a/g2///Ju4/qIf4d/+7d9w5y13ItoeRV3AREZkvySQp4cNLiQI4DWQjBreqV6ZfZmAPZdJy1+Wh+8nxzcy1vysxoCqySZDy/t1J4Uhk72+UA0E77TZppZQrQZ2vxqogeDdr822KcflQPDODJusINg2jLN9dFbX9W1Tcf7lF3MSJrAgmGS5yMiqpEGkD/UNiMXMeQJfMoY6YauBm+oS1X8vJ3umpeeHKhQXLDRI4l8+m/VNZpIs86zZs/Daq4tE9kAgzIP55UTP6ySoAUMYS1QC4xuVn4v5cXng9wSQjmfgzXvh97nFqOzKr1+F+X9dgJkTZiKQCsKfC8ArelsXssjIvzzDt3lccBMAlwPBJai3UkQ5hkYWdjqTl5C8BQmWnEbOncA7PatwzR9+iolzR2NzRyfaN20Q9tIX8gOJAv75ykuIpqM49LBD0dPRi472Duw9Zx+gDbjggxfC1e0TOQS9Gsw8aF9hftev24DDjzoMazatxrLlS5FP5eD1+ATUUTZAKcPzL7wgcoAZM2cKGHvt9dewz777iiSAhmW//e1vRbtLpvjmn92MA+cdKJpgamlZ55Q3UDJB1pfAl8wpJRAEpdTckk2mBpkymdtuvRVBfwCXXXaZsNEEzEzrlFNOkbQIopku+wrzRoBIYErNMpnhN956U85TyjBhwgTpB2R9Kac4+OCDZYfgT3/6kzyP+nQCZC6WKMNgfiSgRciATQnw4fgFZp6Zv0ceeUSAJQEyF7srVq7EaaedJizz4qWLMW7SOCSSCcyaMROzZs7CkiVLcdvvb8O3v/0dtDQ149prrsW8uQdi1cpV2Ni+EWedeRZuvPEmnHvuufjH8wvQvqoN40YZf8QEqWRw+VyVCumCXeUR6iJOADM9dtCjRVeXAGbmk2CfbUcZCEG8vjvsY0yD5xVc53KURbiQrzHB//JxtfbAWg3sKjVQA8G7Sku8S/kggNNJVMHvzgTBnJQ4Oepks21+bt+lQu/EZDUIgrpgUnkEXYfFYgn09PZhzJiR6OuLy3b2mtWrMXLUKJnQyU5xQrePbV0UENAS5LIdCRS4lU1mjoZSS5csxsiRI/D888+L4RZlGdFoTNg0DdKhIXc1Dxr5jN+98MKT9cDv9iIfBdw+4M5r78Jvf/JbHDnrKBT6C0DcBV/eB6/bAGqGMqYvXoYy9ng9KGTzOwSCGb5Y6jaTR4AguJBDAWlkBQSvxH/97hpMP3IKNrS3Y3NHuxhh1oXrkImnccddd6I/m8DZ/34O2tdtlK336dP2grfgwqcPvwBNuRY0uOqBfAGboxtR3xhBd0cXWluHoytmwkfXB5vQ3dGDjZsNk8h+LGGX6ec2aaIABoJBMTxb/s47co51TXDMtUVLC+UIJgKbelJgGlywcGHEduvr70NzU3Mxgts+++wjjDLP7TlpsoB03s90CJrVrRpBGz1ErFm7BpMmThIATtDa0dkhgU3yhTwamhoQDAflGrovYx8hSCZI1bDdBM4Ex+wXLAf7BJneMaPHore7R5hbBrko5AsChn2MGtfZiWQ6gYZIA1qGDZNALAyjzAVe64hW0RQHuCviY0CQpHhEGTdmLNra2jFu3Hh51qaNG7HXtOno7DCu3oa1DEd7Wxu4+8B6ZMhuv8cjAUcITm13cAT0/I3vEZldnlNpgwYi6evrRcDnL/o/5nm2KfPI8qrHC12gUzKiEffExV19M/JZEyJ5R8Mm1+QQO3HQrSVVq4F/YQ3UQPC/sLLfi0dxoqU1O5kQGwRzIjTb9EPLIaqBNqbBSZcTjW5pqou06sEe3osa2bZnGj+pdWJoRrDW1NQoQJO/s5wNjfVYvnxV0QiOLC0BAEENdZ/qbss2FlRNozLCQ+VIr+FfTv6c4NkmZJ1bWprxvw8+IOwif2P9EzTwnAZkKH2GGMQ5zDB9/VICEXL5Rerwh5vvw8+vvRmHzTwU6ANy/XnU+ergytKNGVBwi0cp5Fx5CTVL/64EnsbV2eCDvw0C/yUXqBzCMMEeFNI5BwRTDpFG1hUXEPzd26/HlBMmY+3SdQKCKQ9w5YBsIounn30WGzo346QPfUg8HQS8fkzde5K4dvvsoV+Ap8eLYYFhCAdD6I53oqevC9MmT8WKle/AH6ExYQBIuzG8ZQRSGaPplvpjGOT6enHBRUkL25Bu0Vi/ZBjZBus3bMC0qVMRidSJNwT+TtBF7wkaJpl9hICZII4gku8J0yIAZftwgRTw+2WxxL5EED5mzBjJBz+TBeYik6Ba/PT29ck9vJf3EMyvWbcGU6dOkTYl8OM5AkH2QQJ19rXx48eLhIGgmHlhGpTPkLUNBkOir25uapJrmEe2HfM7auRIAaL0HyxsPQrSBwmwKQ9pHdmKFatWwOV2YVhLizS36pNZj5TZBIVhTha1zgzzzIP5YMjvhvo6cR9IdpZlVpkWz7MMrFd+Zh2ocakGe5G2cnwwsz5YbuaT93GhwfPUOvM33ssxTwN/SGjscAOCnjrja9iTgquQhy/nk3DcBMbSRykXchcQzyXRnm3HpTd+A7M/vA/6EjG4AiZYh+r9ma+aYdy2ja+1q2s18F7XQA0Ev9ct8C4/vxQEc5DeFia4GgjmeU6cGubVDvLwfgDBnJjpuam93TCFBBlklDjh0u/uuvXtmDp1mky0ZKs42U6dOhULFy6UbW0FImzmbQ0GwHvYVgRXjCqmmmDVRf7974/hmKOPEF/AdiQy9blKsKYyDrubaT7cWTeCHr+4FFvwf//AlZddhXH1Y9HoaUJdIYzo5hiaIk0CkHN5mqwVRAIBr0tcmUmAD/p43SEQXBA/sQVHDkGfWkU5RO9KfO+OH2KPwydi9YrV2Li5DXP2PwCxvijy6QJymTw2d3Zhjz2ngCGMWd4995uEfFsBX/roV5DemEVzoAXRvn7MO+IA9Pb1YNL4yViwYD7mHTJXWPTbfncbCnkXvvilL8rWPxn2BQsW4qSTTxIQRY8bDU2NAjBHjxkj9Slhi6P9mDR+ooD33q5uYSkJmHkPwSvvI+tKcEdwSZdl11xzjUgWuNUvkoKlS/HE009h35kzBNyT5SVQJdtNwEt3ZgTV9BrB9qdXBsokCOD4e0tTC8aNHovmxmYBy9whINPJBSnz8sADD4hk45///KdogymPoPEf3ZnxOdF4FG8seQsHH3Iw7rn7bnEJR31td1e3sNQM7MEy8HlMZ936dYjGYjjssMOwoa1NAHusvx+ZdBrhUEg8oYTDEcknz7GszBPZaYJSnl+9eo08e7/99kM2ncH48RNlJ4PglH2d5aJsgwsB6qjpoo3PZrvogo7AmDIPZcrfeOMNAZ8E9qxbnmM7cGeG36nDZp0wT8uWLZP3iOcWvbgIrrQJMV4Dwe/yRFRLvlYDu2gN1EDwLtowOytbOwqChw7WYAy3KoFg9USws8ryXqSjBmVklwh8bX3vy68sEo8M9FNL9k+3yQlgOOEqO6X3KEM+4NTfXWRlK5VNLd0JctVrAJmzp55+WsBIV3e3AAi3y4X+/j4BI7lMFpGI2boulUPQiM/ldgvL6Uv74cu60f7yZpz/ifMlGtzohjFI96ThSgBjho1Gf08/fB6/GKFl8zRbywsjnCdTls/TLM6wwOWAsFOostHkxFiOYJq42oNCJidb4wUJlpFGxhPHO72r8L3brseeh03Cxo7NWL5yCfbaaxoyyRSDyolnBF9dGIloGkvfWiqs9KzDZgC9wKX/9k1sXt6BicMnYWPbRnzqs5+Ax+sWY60VK97BzP1nyLb+gn8sFKb0+BNOwLPPPiuLFoaT/sCJJwoDSSaU4I1aWHpZoOeFY449BnPmzsXdd9yFFYuX4qyPnSkLFZ4jaKQnB95LAPbHP/4RBx54oGiECUa5K0Ow99WvfhUbN2/GrXfeiVmzZwvwI1gjA8vdBC50eB+N2ahVpr6VeaEWmP2JwPTNN97EPlP3xrNPPyvPossztjmlFgSNq1aulH7JvDDvBOfUBNMDxm9+/RucefZZ6OrvQevIEVi06BXMOWB/McwLh0MSanvdhvViEDd/wQLREFMLPWbMWJz0wQ9iyeKl+PP99+GoI47EoYccjIcfflgWCvQvTK0y2e7Pfe5zUn5KD7gIYL7mz58v7C79HXMjasGCf2Dd2vUCdFlOMrfMO/PKOlFATX010+f7wLpk+mw3Llxo7MfFCbXQLCcBP59L41H6duZiQjXyzAMBMjXg99/7ZyBhdO05T1riHnpzHrjz6q/YhQK9urgLiObi2Jhrx6U/JRO8L3qT/cIEc9ehxgS/FyNz7Zm1Gtg5NVADwTunHnfZVGwQbPvNVK8B3IoeyjtENSaYgI46VU623OpV0Fjtvl2lwnJ54zWhKBHwMvhFQSZNdYemDKwyUfX1YbzwwkKZYFnm0aPHCDAhECFTrOF3OWGrW7Ty5S2Y8LMBv7BlTEs1jQp41cKdEzqBQCqZxF13342zzjoTvf0U8nrhZshfN0MC51HIZeQvvxMYo5AXVi8UjsBHXWUyCZ8/gGwuj3A2gPTrBVz+hcuxevkqjBs5Do3hJpE/dG/uxtiRYxHvjxUlMyphkI1iR+9gDOO2rzW51Zx3eYCCC37mNZdFvpCCJ1RAb6EHq6JrcNXvrsOUYyajJxrFwkXzEQx5GakXrmwWccpOAj5E42lEPBEcPOMgNLfUiWHcF067CIWeApp8Dejc0IELzv8cRrQOxxXf/W8cf9xxmL7PNCSySaxu34DeeFSYVjL3rCsuZriAIVhiO5BZ5KKGQJdtTD0sAdv99/0Jq95ZgaOPOgqnnnqqAEjuiBCckYll0AyC2i9/+csCRNmPfv3rX4sRGxnJcKQO6UweU6ZOk+v5TtLDA98n6vgJhvk7v9MbhGp7mT6B3n9efjk+cPwH8PprrwmLTF/C9FxBIMmF6cIFC2XX4pyzzxZmmv+ZH4JryhTWb2jD1Ol7oz8aQ+vwFrz88kuYP/95NDbVYcbsGXhzyVsYN3G8uJU79dTTEAqE0LauDR0bO3DcUcfgneXLwXB81AaT8eYigACVB/srn63eGDg+kBFXSQfLRP1wd08fli5dJhIN3ss6IpDnX/7G/wSxNDZk/XPBt++++8q7cMzRx6CD2mSWZf16uYblJ6PNBQMXgKznz3zmM+JZ44UXXhCvFDwIsjev70CqM23kD26+7+zWBMVu+c/VHseHvK+AuDuOdcm1uOynl2L2B2eg19WLvC8HT94EBOHBsvKd5zvMQ92yVXo7tsVLzJBv2Ha+fzvgFGj7XvjaXbUa2AVroAaCd8FG2ZlZqoHgoWuTRk/9/TGZMDXYBf+GQn6k0zmZjDmhjhzZKr6AeR3ZLHoHyOdyaGxqkkmPYJcgVv2bbl3EqoKZeB1PEWTMyCQSKHBCJRjj88n6cXuYAOv73/8+zj//s+KiLZXJIEcQ6vZIADUCXgJJA4Jd8p8BMBpaWtDX0Y1wmJriqISwFUY4Bnz5qG/A1eFGc0MTsukssukc6mkolc4in8uLCzBzGFGv0UmaQBka9nhHQDBcPmHTfEw+x0gXaSCURy96sSq6Ft+84T+x36kzgSAQS6fh8RSQiPUi5PEgWBdC3APEEhmEEUKE0o5OAP3AN86+FL1rezCmaTTy8SwOmLW/GHwFg35MnDQeLy96SVjQj3/mXDzy+GPiX5kg8pxzzsZdd90t0dkY1Y1MJHcByFQStJCtJTNMbwsjWluxZs1qYcQJTAmcdRufgIvvHplJXk92lB4b/va3v4kPaaP3LeDoo4/D/PkLBaDStR6BI9ufDCf7EsElrycreuedd0q/4OKLEgLKJijRIWgkiKeBKvNIAM3t/uefew5zDpgjYJos7nHHHYf5L7wgLOiTTzyB0WPGYvb+c7F4yVLM2HcfDB/WhH++9A+0bVyP6ftOh9vvgS/ox5p1a7HnlKmYMnkKfvLDG3Dg/nMxbsRoAeyr163GMccdI2CdIJhl4O8EwZRxkCGmV4tPf/rTUjZ+ppcNLjDocWLDhjZ0dHaKXIGSCbK55513niw66C2DwJhloqyC9UIgzev4rkycOAlPPPGkaMop8VANNdlrpn/33XebKH9Llkhdsh7I0jMiHz93t3ch0ZlwNMC0jzBokgs7T8EHV4E67RCSSGFzahPa0htwxa/+C9NPmIbubCdyvjzcOdkWMUajmUwx7HU1KdhQJIHuvm0NkSDBdnYABG/NM3bmfPR+S6vaTun7rbzvx/LUQPD7sVWtMtVA8NANTO8Oo0bRIj8tYIfhhePxpEy4nMj5G4EGv7e2NuPhhx/BRz78YTGcUqf7fAKZYI1Wxc+qux56kiHjbICzhlbmli8BFduNgIrMEie6rs5O/OKXv5QtZubFMJYjkE5nzSQoO7jkaElLOSY9nJiTKUQCESSiSYR9YXEHRpwJD/CNc76B6JsJNLuGiZcHAt6ALyifaTsnvnu9PkW9BgQ72gcaDjlYeAcIJTc8bp88z8fk8txJyABkgtGPNdENuOZ3P8KESQ2m/wAAIABJREFUw8eaUvkBb0hiKwOZPGitl3KTSQ+YPPZCDPp4XP7v/4U1i9dibPMY9G7qxh4TJ4srrbqGCIYNb8HK1SvQF+vHAQcdiM0dHcIskq3UsMEEWwSSTJusJUEsNbJkIwm2CDwJmuvr6oRhZDsRlLK9eS/ZWDLLBGT8zHsIvNiW1Izz+u7OLrQ0D8Nbb74tcgemzUUQ9cVsY+4CcFeBiyHqXQlu2ccoJyAobB7WgnB9HaZMnSqs49IlS6S/8jkExH+4915MnjRZNLjMP1lVLtzIphI0NzQ1I+tyYe269RjR0oype+wBv48GZB5E6iOIJWJoHjZc9M90UZdKpPHqS69iryl7oTFcJ9rseCIh9U1gyz7JfkzJB1lrDerBxQElDgS2BLusa+Z/3oFzJYT30qVGPsFrCJJZZ5oOf5s2bZrcx/pgHTD/EirZH8Tyd1bD5fbKPXxfeY7sL89T+kDAzLbidy4imS+6qGObJqNxuNLcjyCONSCYuydkg8nwEgTHE0kEG4PoyfZgQ2o9vvvL/8bUo/ZET6EbkeFhqRPHzlTyx0WyeoSxmeBK40AlEKV+vKtNTzsKwmoguFoND31+R+t/x55eu3tn1EANBO+MWtyF06iB4KEbh7IAr9cn4ESd6HMiUwkE62/YsEaZ6G699Q4BoTxHYMHJjuyPykDUCM0ORjH00ymHyMn9BEBknNXDAydUAqJlS5eKi65bb70VZ575UfT29stzCbJj0RjC/pAAL9HougritYGolNpdTuYBbwCZaAr1gToUYgW4ci4BzFd/7bt4/q8vYN+R+0lAiRjZcI8PAV8AmXQGbl5U4KWqj3SgtePlQSUR28sCa70QeBcyWXjEywQDkOSAAMncGDbEN+GKm67GHsdONJercoeA10TKBVIFoM4FpADEAfgBvA1c+qXL0L+pHyMaWiG42h9Eb28P0rk0wpGQGIWRZY32x1EXqROwyzonYOKiR8P3sm3YL3gt65kgk23PaymNYHvRNRjvI3hlH1AvB5RAqMcAdZtGhpIgmekxjDDlLQS66rmBYI+AmUZlupCiTlmlTCozIEgMRyLwh4J4Z80KjGgZIel4PR7pT8wXn8H7mAcavIn3h0mTRULAPpQu5JDI5+DyutHX0UVlA+pDIeSzOXT3dIl8JpXOoHXUKHR0diEciqCpoVkiB7atX49Rw0cJG06wyXfGNhrlZ/VWwcUBgSnri4Be3cFRt56XhU9e7jXSoICUn/XEd4Jl5/U8x2s0eIx4y+iPYcLEKQKC+SyN4ijyn1BIQLe6XmM6/M5648E2oneKbCppXJyw8FSpUw7BEDAEwY7nnFBjGG39bVgfX49rfnc1xh8+Dl3xTrgiLvGYIYtBhwlm/tVLhf3ulwObNoCyQa96cFED1114ennfZ63aIqEGgnf/LlADwbt/Gw5Zgh0FwdWqh5PS7qwJDoWD2LSpSxikcNiPzs5eAUCRSAidnd3C/uZykC3yT517Lrw+n7BJnJRZt5xM1SMGB0RlhDUQxtCDZEF8rBLwkGXkgEuWkNu3BMBr16wRvS+3l7ktTABGsEHARVBVyObAmBWiYRa3ZQXkvQUQ5zK0MJmsgMuPQiyHCIJGu9sF3PHT3+PO39yBA6bPQXxzBkF3RMAv8S1lEEyP4NTj9ggg4kEGWHddBz4Xf6nWTcqe5/O4m8uoX96CmwGYUSCj7ncj4U5jc7Ibs488ACd+9EMYuccY1DV6kE4ByVgCXhLB+Sz8YZ/kO9WfgjvjhjvtwWMP/R0P3PsgmsItom+uD9eLDIQGX5R65gp5qfe6cD3SfSkEvQb0stwETQRqbD8CJ4JFbWe2tbL9/Cu+c0OhomtANUJkO7F9COTI6Ko2XKULBHAEzOJGjL7nUBCmk4wp/4r7sDCj/hmvHwTI+iz1P01Ap2BXdcy6c8A8kVkliNRn1UfqzGKJxo1OxMBkPoO4J4NRY0cjRe13Ogc/ddoZo2+nEVwPvT9kc9zxFw0zF0h+htZmxMRcHpmMke0QhLLv6zOZd44L7Kv8rFpZ5ouMO983fm5sqIfH45aysBwEkMyfgncF8jzPsqjbQYkClytg46YOjBkzTt4NdZ3G+mK982A6qtPXNlMgns6m4PHSJV9OFpAKgoUJhld0wf19UdS31GNjtB3tqY247pZrMPmYiUhmk8j4Myi4zeKTC2Nhpx0muPS9LwVT9nk1lLVdJzLvInWodlBPtQPHjt29Aw+u3VqrgV2kBmogeBdpiHcrGzUQPHTNkgmmplC3LjnxEKBwQmpqotsm4Cc/+YlE9OLkrQZrTJWsHyc+NaCTIAvZrAAXZZargWCfzyv6Rk6S3OYmCCOAUnaNW7fclif4kYhe6TSGDWsWRjjo88NLEEzQ4M6LFXveSz++BTAkrBj4pF0IZPwIBjzARuDhWx7CDd//MY7c/3C0r9mE8aMno6erT2QSNKYjaBBvDXR/xoAMW4BgTvq2DLGMW4it7sx52YbOZzPwu7zwkXXOFeD2eZDz5tGXiaMz1YNQSx26Yj1IZlJC2BEw1wVDCPh86InS4Mww3pR7BNwB9HVFEfZH0BBuFOlENpsXn7X1DfVIpdOIJ+NoaGxENpVDc6ARXRuNX16CJ4I/MooETtqGGoKX9c+2JcBiexCgsc15vTK4/Mv25DkCQ2pleQ/lB8ogU+5CYMgFTirHbX0jedF+UAzY4Rhnsk/xN97DPJgFW1h85IYCQdP+OaNfZ74JCHmtugxjHoOBoGz1E2Az77w2mo4jHSjA5XUhn8zAV3DDlcmjPhhGOp2RumppbUVnbzcC9DYSj8Lr90kdNTc2IZGII1vIwOsznkuUudSoinZ0N/Zv1iPzwmczDUpt3HCJv2Zl0flOCUMfjcq1BP8sL8Ex+z7Pq9Eif/f7gojHYkWmWN9Hpsc6U5/dzB+fqaGTmX5TSyMyhRTyJSDYGMaZcOCU2dc316Mj3oH2eBu+8z/fwV5HTEHGl0XGm5YQ4gTBLLvKV7hwUk1wNaaQ5xUEK+i1v+vncq+UqKDE08v2HUN7iN++NGt31Wpgd6uBGgje3VpsG/NbA8FDV5jXR88MZnLlQcaJLDBJmGQyi5///Oe4+OKLZUJVkGQzvwp4ea8ybDqZVdtKI5QkI6nsEUEQn69eJmjYc/LJH8TmzcYojhO8btvLtrDHCzcjtlEJzNCvLoJh6huJUqlr9MKb9YoRGXqAv/z2b7jpyp/igD33Q64vCy+1A/Qu4fZI+UXWwS1pf8BETaNMgfc6ByUQA5rgbeyIZS4XAOwhgMsiQBDs8iKfdhYRfg/i2SR6E/3IeyBAjXmsC4aRS2aQiackr76wD9kCvWLkkUlnkYonUR9pQHPTMCRiCQQDIakLtjGtEMN1dQKM0ixrNo/GQB18bq+ALvXOwfP8TzCmkcDIZLKdNHIg8yJAjWsAh43jb2wfNZDiu8d20ghneh3bmYCpqaUZiUwKHp/pewSw6kVCNazqNYTASsElwST7iN/ngyubR4Nzjs9iHpkH5p/9j6CP+SAo5CJOdav00ct69dWHxNtF0O1Da1MLsvEkvC4Dagnu2rs2I9RYh750DJ6gF8E6MrBZkZM0DWuEJ+TC5u5NUgf6XrAeuJNBWQM/E8ASzDL/LKNG1uPuQ293n/Q/vltMg/comGc9kvHmAkJlR9yFYVlkgcK+Ahe6OjolTZZP5Q8KtPmbMvnq3UWlB+lsGh6/x8iIaJ1JOCmyHAXBbulXqXwaPYkepHxJ/PdP/gv7HjkdhSDQk+wx8iO3AaPKBLO83EWRMYEo2jpKJRBul7t4DT/rPbKgkDd7aIi7vQBYs8RFSI0N3vGxrJbC7lsDNRC8+7bdVuW8BoKHribqbbu7ewUscOIhuGhpacCGDZtwzz334JKLL8b4CRMkEW6Pc7Lmf27lqt9gZX14DUGSbjvbrtfK56KAUChYDInMCZ+GQQR3L7/yCvbbb5ZEqiO7yHbkwfwZ1rJetmr99PLAqdIYqRuNouPiyZv3w5Vwwed24ZFb/o7rvnUN5kyZgwbUI9WVRH24EclcGqAPYIfBpqY0mTRMOJ9D8GEfRgtcapC+fdOogGBfwYBgt58b0MgmM8JIMyRzJpeBLxxAikDR45GgF4wKRx/B7hwZRL8AuXTOSDgIFBPxuMPKOQubApk2w9SR9c/l8qirbxAw6PUYt3IBv0/KqUBO3QcyfR4EhARxGgGObUE2cuSo0eIjmkwu71FjNr1P9bsKugiaNYQvy5NKpxAIB8VtHc8RyOnWPduZv3Hxo+GCbXZaMsbof1kjS2DedYHE5yuIVwBoywkGjDa5uPAjk8pI0BSfy41kfxTZTFrY+ILXBQTd8Nb50ZXqRcaTRW+iF3VNEaTSSeS9OWyObUZLa7PUP8vEZ7OueCj4pxaZBm5qAKpeWOh9JBKKiMSCAJLtx/vZNsp+814eGqmPIF9lQYlYHGFvAI11JlQy64B1xWt5P8vO9BRAEwRzYcP0+SxGAdRdjSJYFe9/btHOUx3MkNKJTBLpQgquCHDplZdgytxJQMT0O5/fW4Sp8YR5R8OhsGke/nOs5oZihG3f4wKCJZInX0vPuwqCRY5UA8FbNY/WLnr/1kANBL9/27YImpYuXSqTgkaLUzaLF9BV1lB+gqtVz66uCdYtWtXqKlvLiZgTFA1/GhrqRV6gEohMpoDrr78el19+uegdTT0ZN0iln6uxvax3Tv58Lid6AksFKOk0J/uMmZCTSbS3tUlUMvo0PeigecIAc9LWZ+vz1XCGBkW5bAaRcEiAlMgYaFfm8aOQgvHskATmP7AAP/jmDzA6MhrTx0zH+mUbMLJhFBKxpOhv1dODQltx2+Y0PLXFg0BwCQAW9oq4u+Q6g9EM+Cw99FoJTesTqCBuqkwIZkHyBti7gGw+AzfBqrDbBWGLydxS5kA3cQU3jZPEPxwcIs0AB2eLWqUqTJFgmPhC3MMRbCCHjCshmtBK+WQ/UWae748wsH6/gNVYnPIIr9HMOtv8qgtWl3mlwUrsupCayRfEmE0Dy+iiQ8P8al9RiQVvYR50V0L6I31EO/Vs60uZprzrDhgr1nuBHhHoBcGDQsqLkDcEV7aAQi4Lr9sFl4ca8xwy3iyihQQygSzSgRwyvoy4Bct5skjnUkjk40i6ksi6ssVdEG3zUsZTF4bMr+bLy1DMOXo3MaBP303t3/xNjVTtd49lku85wJUxsh897Ovs37QfDPQH7Qdk4V1inCd1aaxK4RLDOLfZEcllEWoIoa17A+YdPQ/1I+vgCrtQ8OTF24bP45V61pDJXLhwAaC7S+otRplo/q7RJVUDrcFwtGxi5Oj1yuLcro9B448sVENFoGyzxsrv8jf9bHO+5nezkGLERj00ja3hh+20yz272twhj7eY7q155qCxqAJLXlrOYrs6N+szWa/KvlfKq11Gu47ssa3c8/SZ5e4fPKAOjJF894caL7amPmvXbHsN1EDwttfZbnUHJ0yCYDtQxv9PIJgAlACCEy/dnxEEkWHjdw44BDDCDtaRIcrI71/5ylfw61/9CpP32EMAhz2hD8XolOsYnMTUSInPJXjiYdgsShGMllB1yPQPe8ghBwk7reC4EgjmFq4v4BXmLhVPo7m+CZ6sC0gWkI/l4c778OyDT+OGq29ABPXYe/w+2LhyE4KuMIbVt4pHCJePUbFsAzdncnQmmAEIPOAnuIiQhRQ2LqUGTU4WIB5KGlJw5eEm2ygIyDBwAqjJ3IoxHpm0HFwM1SzXFIQd89KtWq4gINhN38ByGDBtMLkkJt/pfYPb7dTDEgQza2L/73KLnjXvzyDvzlZ8p1n3bB+CFr43bDcFMclU2ujJnUUAy2qDUQU9lRIXfbOLW+9mgaVGa7xegaIuoshqqg9q9YLAhQ+rfigQbDeNzUoKGMx7EUId0tGMgF+6R8tmk0jlU0DIJd4PegsxpAJpxH1JRBFFLBcT8JvK8bokEoWkyHAUwGpZ7QVbETyQuSbwcMA5/Vi7VYZgVZK9oOK1tlZ20GI0b/z5loJgGwiXa4MBUGkWAm5xO2IOAwwdYE1jTS5QvB54Ax6sblsDb70HsWwU8VwMwXBQJBnqS1vLpm4N+V13BbQc7EP6X9u8IhPsgH0tswJjjlsqzRGg7TJSIV04KcBWWYkCdP5uy3q449LT2VWU0OiCg39Lr9XvmraCdXVXp/YKzCvHOI57ttEw88L8aRlssK/l0/dH/3Js4QJE2sUhIUrH32rAWRl+ub+M8IPpF59vLQZ0RCFxUWyvMveXgtxKi4icGMAadp8Hv3MBFfDRH70xqGQ+9D2XnaJUyrh/rB3vag3UQPC7Wr3vfeJDgWAzoGy7eYQ9SXGS2ZW9Q3Brdty4MeL7l1um1Aj6/T4BvtQPNjQ6gSNkO9mDo446Ds8+8wwmTJwoYFknsXItWYnptK/lM+n9gb5RKXegpIJ54MBH2UFdXUSiXbEt6MuVPl49Hhc2beqQyV89EpR7fg55ZGEc9LuyQJ03jJ51XWgKNjMWMV7/yyL8+KofwxV3Y/KoPRHrSiDaGcfo1nHIpwuIxeKI1BkmaXAoDAeEFqUPzlmSZTbeLdBr2dbtJJRjisn2Gq9nzAGj9imcdRmdpGg1c3C5ydQVxKsDQSeDgxg/xmSGAw4IzxsALP5ezb3y15lA5QPRqgPayQZzEZF1ZRwfsQM1XLroIRDViVl3FIzRHPWgBsCWgj79TQFOufYz0clcwoCXAlSZhC3AqHmQCTSXE0CRpTGc17Ci/G8zhvqbMstyTjPh5JnhgTPRnJGY0HOeuwCXr4AUUoghjlQgg3Q4i1Qwg6iHRoqd6Ix3IJ6NIu/KygKKUpqc03Dl2riU2bLLyYVJOmX8DNvA1a5/NXTT8g0CQ7KgMQZsldLQyI9adK0jAcdwIeTjotTa4ZEFiVvS5D8DgtwiW8kU0kgVUsi6M0hkE8LGJ/sS8LoMuOOhAF+6m7P7Uwp8tW21LmxbAunndEfjpGUvLmTh4oBJtj93SAiUStOz+5ou+PVeux7YIcLBoDDZujOmbiIVOOvi3LZ9GNiJMosavVaBrd3GrL8i8+8AdQXDSkTYIF8XC/q+cSdMr7OBuZTfGh+1fDaQZlm17nXhai8geC2lM3roIpR9Rr2TkKnXxQX/6nO0Pjg+a/nsvMt5B1SbxbgxXtU5Q0Av+1cqJdEbS+tMvZq89wji/Z+DGgh+n7cxV5Z0uVWOCTaDz9AgptzEtjuBYA5cBKJkLDhIaUhWshUEwz29DNHqESZ43ryDxBk/tzOp56QekYPcoIljG/sLBzv1JsDnc1LhIMt06Sd11aqVEhzjxRdflDwyotnGjZvl+WoApJOc/Whhkdx5JPMp1EfqkelPIdefRbO/CcgAT979d/zPd/8H9a46TBs/HblEAcn+NOroMSHvRjaTlzyk6SfVAaLmORo5y4FMEoqOVvIGQGrby2AOF7wOszFUtZT2If0uTKjD+tKYT6C3i/IM6psNiFXXVfwrIWzZZ0Ur6UIhW0DAHRQgOXCtAcMGABsm2LBAyjA7KF4oVKY1mMUuZZx00tKJX8GYg7ocsL4lCNYJcUgQ7Gy9q+2UTrA2oNXnMj1b6qDyC7JJNmikfMVenBmm0ADqQUDY2fr3u33C2kX7exFLRRFpCiHtzaAr3Y1cXQF9nhi68j3oSHWiJ9uLFOIoeLO0p3TWz/phyx7A55V6N7ABFO9gFL9Shs4uj2q1y4Jk6TPlD73errPStjWu0AaebsZCs1Mgv3KR5zbu2+hLmbsWyVxSwH8qk4DfF0AumRMQrO9oaRtq+9uLJLsO2D7KVpfumtjfFaDZYInPVNd+9nktM6/lmGKPX7bkhCvJoD9QXOApUCvNj9SJtcjSZ2kfVBDM/Ja2r4J0u+7tRaM+S38rssDOwo47L/p8u6W1Huzw9gp49d2z39Vy7xTTY/7shYUN0HkPx26NJqrtwfsUBNsLHPuznQ4ldQz4wuA5DGJDuwBZdNBHvYsBg8wOkhrUajlVu7+NU07t8m2sgRoI3sYK290uJwhWTbCwR9msvIADjJZGIChfMhv02IOpft7VmeBwOIi2to0YPXqkhEfmQNPS0iS/UW4QqQujq6tPQtPSVy9/4+qfzC3BKYHojhwc3Dg4qqcAuswiO82BcOmSxdhr+l4SWpZssQZgsI13Sg3T7LwQBMezCdH0NXjrESiYaHCP/PYR/Or6X6I11IoR4RGIdyeQTeYR8IXQ3NyCRCKJ7t4ejBwxSoI1GCbN6Ggtb8DyKDPwG52k6QtbMo52nmwAM3D/ANNp9yc3t4uJRWmUT2aWwJ7pmz1p+e8RuQRdvpG3pQEgQbL5L5aAKcPomfybcM4GABs22Kh/HaaRQFBAtwH2lF+QES/qJy0Ns07KRbDp+NZlWyq4o4uzUr1taV3YE2dpP2JOhUW1tOal1zAfuoC1t83FkNHlRsBr/CRLjVlAV4GwApPy+SwgnTXBIjK5FFx+F7wRL5LuJBLeFNDowaZMJ9b2rsf6vjZxCRZpDiIYpowoiWQ8CbeLnoUNC2q3vbaz7qSUnjNgjGyp3FnxFVOGsnTskfTFCYoIeMtq0nkP60nzZrOFAraKPaHk8YKszVlZbOZz8NF4MpcBPUrwmR6f0QyrKzVbymLnVRlieyFoA3ptNzsHpUC30vslSz9WoLMSsAG4gkl7/LKBqABFYeJT5tWx5AbaZ0vf5VIga5eTfVOZThtUav3b5SwlUeznlH4uzYMNsvlZddd2/yvXD+37StvK7hcKbhVI6/uv75EyxPo8juta1+XefY7fXIgQSJOV5/1TpkzBiSeeiMMPOwwzp+8jhtBa52pzwHKpN6CKL0ftxE6pgRoI3inVuOsmoiC4kiaYLOhQk1AlFk8HtfcaBJfmr7QldCtN/Y4SACcSJtrX8OEtWLZ8JU444QMCehnZiit/Bh1g0Aq6qyodhCtN9pV6AO9XXRkHQ/pv5TbqyhUrcMCcA/Dwww/JANjaOkw0yWQ+aKgXjyeKvovLTZQyObvyCIT86Onthi/jExb47394HD+7+mcIJAOY2DIJnqQbIU9EgEoykZTtc07osWRMtvN9Hr8lhZAnFQ3M5JtKCIQNNuBgUJ074WZL66XSRD8IDJBpc/TIOXpxIOBzwJzkAwUYybABxIYhNmwxQbOA2ExOcK8yxqYdHCDsKshWr82MikcFB8x7XF4EPQwiMrhMdh75WVlYflYQrL+LHMAKQGEDg+I1FTsHDf/IXA8wyaXb38pg2UywfjbGbca4qfhc00QD26sOO6e1otdJ+7jy8Ac8wmr6gl4xcOtKdMFV54G7yYuOdDfWxzahK9OD3mwvct4sAiEvGHk7l01LYBWfOyjeSErbX59jgyCbATSghIxaZSZZ0ywFhQPf2e4m2EilcaASkBsALk7fGsQpD975YFWJ27l0UtYrbCN/kF4nssimcwYMO2zelmUciCg3qO6dRYPN2trdRPtsKVNqs5tSgSVSlEF93YmMp4s2BYJ2Z+FWvA0Ktb70N3vRp+mU5lPlAAr4FRBr3rUdbRBd2rZ2mnabkRhQkGprqRU02u+LvcDWMdOWL2k+SwG/MuC2DELbRUG21nspgLblcnx+KUjW8Z/3cfeRJAvTZLmSsTg+dvoZ+PiZZ2Hy5MliBK3GcZyHSMbUjne/Bmog+N2v4/f0CUOBYDMYbJ2mUwcV+y8/v9feIaqBYALQpqZGdHcb8Elgy4GGzPDzz8/HKaeeJsyoahcpQ+BgSbaWg5Bu521vI4rxnRNamRMpvxNwM5DBwoULMHJkq4BR1iMBMremKZPo6ektBheo9GwyUn3xbrS2tCIfKyCYDeKm7/0c991yPz5yxCl4Y/4biLjrEPaExFNEKBxGR9dmwJ3HmHGjsXbdOkQiDUUmdcCRw4DFskwiQs0qe6p9xjFFIwixYieXgt/S7fDBZSGwpeSBjKiRQ6hXVRfBJ//n8/BI9DuTJ4E8ZIKFMaYrNXVR5UT8KoJgB9wI2BoMNIvGcQzaEI1uwUOWY+3KsXMCbzyOb1fHrVXpe1JuETVQBwreTNlKJ3Epr6MPtcGNgmv5jUy95bFjEAij3+tsZgvJgF5DJpBhg8m255BFfzoq3h+axrUgX+cW9nd1zwbk6Wo5ABS8OaTSCeRyKXjomYBygAxbbDAItsusDJoNhLSOxLuJ1FtlEGuDHFtzymdwG1kWNbJQGzjs5w+lqWe9MQBL0VtAWSDspOv0cb/PGGK6PVzcZkSaI6xxiS68EnAvHT9toKglqNRnbDZTP/tLdgLs90/zVJHIoBzJ2dko278tpnULAO2AeJtp14WAgmUlXrTtS/sA82cvkkrHOaajxqB2mgpa+ZstVys3TnK81bzbMg4b5Nv1XrqYsftfufRtrX5p2yqbrGmqm0L2YxIi9eEIujd3yI7OeeedhwsvvFDqg0QIz9fkENs7627bfTUQvG31tdtdze2woTTB1Qzj7EmsHBDe1UEwBxQOlGqVTFBMicTTTz+Lj5xyqmiER44cJYMtB0x6khCmx+8XKYR6cyjf8NVd1TMtPp9pMc3169Zhr+nT8cYbb4C2NNFoXECyPpOGcu3tRr5BDxFDGeaZbeCshAXube9FY1Mznv3TC/jG+Rejwd2AcS3j4S8EkE1kpFz19XVweYB4MopQJCgAP09/qLIQGgC+ZiI1xnH0qGAkBY7BEI1zHGM40ekWCLIGs132JK4guBQcGyayABr3CVx1GF4+leCMkJggmMEg+Fft93mdeGNgnhiggD6CHeA7sKk+4O2C3jdk8iXb6oShNYCS7sMY5cABzxWsz5UJ0wncZubEfZymX+IKTgGIsmOVBg7j+W3AgM8GU4KxHW8C6seZvxV3dWhx7jERw+Q+NXjTclpaznJAhPWcy2TE53Q00Y80shg+thXRXBxvrHob7f2b0RHvBoIueEJeUPqazabFLR9BsPjgzRprSdYy+wWxorR2JYGIAAAgAElEQVSf04f6Y4z8ljM2iXqlMO+m3OG6kBg/6thiwNjAgkDdCwrwtNpPTOK4GyDu9AYO6UaDAGne6U8DbLvRiht5jT8YMAsviz0vbSs+Vw30JJ6GY+AkRpFipDlYh611rWOnzcTagIu0sukfTg8udUfo7EJU7DtcNGbJRDt1a/VhrQObSVVG1U5PDNe2uG+gDitpsovvsxNl0pZC2OVWckHrQEGl1pltFFa6CNS+Xly0WWy7lsEsoiofmn8bkNpyD5uJL5dHjQqp5bP7qZZB07bHOFuOou+wlkcD8PBd2XPiJGQzZgdwzpw5Ep2UBnUkRGhAXVkoNGSxaye3oQZqIHgbKmt3vJTb/suWLZOBmtswHBSK26myVerMABUKZzNQ+pLbg5WCYI1oZrNU/4r64uSqui0OuBralvkSrwmWQQdZ8eHDm3HXXffi3HPPlcls1OjR4muT9cS64XYV7+XkoSFWK5fDTKYEUxzoNPSr5kONVlTXSAB8zLHHgm7QWE/qzJ/3cbBlGgTlvJ7gW8tScRIsAAFOwpk88hmyJiHk+/P4x3MvYekbSyR0sIdx4SQkMr0IGB0l/xIC5LN5BH1mO9sGDwqmBNgQaDheRHQyGvhu5KzGxsyysK/gU3nw/Voqo4kVi3ymIW6zDGDh5Ey9HDvpYKcUA9+CYeNyrvxhpAz2cweBTDfEu4btU1iBQiloL5c+y01dsLxBJSBa79cJt9L9xjDPLEDK5XWonQ6pd69nEBC3y2fSHGw8ZmN1PlmiJfq9SKSTCNWFJDLf//3tYVx3ww/RR2BcyCBTyIm/ZrqqY1+XdyqfQ5rg1ucTeQoyeQl9HfL6kUtn5B0KhQOob6pHltcBSIs7sQDyWSDgcxZh7ozZDdjCwwTb37iJMtphs1syAKJMjdIwU0BX3mhSmT+WWZZt9DOdMS6u6Eub3lgMqM4hyIAiDJjCiJFOoA5uQfM8QYqOezq22IBMFzY8x9Di9NJh+5DmvfyuYZRZX5qmrR9loA3mWd2A2Vv8+tzS8XdQ+zomfKU6fZu1tQGfjoU2EFVywOTRLMal/pxxU/sxrzO+5r1FN16yGPP5wMUgP3P81NDgqmm1++8W75Qj59Ay6dykc5UZW837ZbPg+p2NrDtB9nPsz/bCya4XqVfnvWXeNdAM09bParTINDTSoqbB8Zrjd6lmvTiqWUFSyr3D+vyuzi7sN3u2RH+kl6BvfetbOOmDJ4nBKBcodeGIGV9KBxBdMJXxw/6vmHffT8+ogeD3U2uWKcuOgmA7yVIQrBODukjjS1sKgvWeijClTJCFbWkSMjHUzxKwqhGIMr86SDE9DqbBoBe//OVvxQ9wJp3G1GnTBHRqhC2ZuEOhomsjDoa6HV0JZJHN0jC26oZHwSufyTToZYLpnH766bjpppvE+wSZWZud5nVqQMe/zJO6F6pUH4JpMwUBuQS0lDy4Am6AXpP4n4bhtOsb8IVvktLvJOAcm7LiM0pHW5vsHkS5OXfYLnZL762Wdun5cqP90ERP9a5SLs9F6sy5vdw1mpdqZP+AGsAktq3UTbn63do0hKq3qqBc/RuStXze2A+8QD4JuH2mXxBYf/eqq3HnPXchmoihrqEOuQKZXEO5Dmx555Ep5JFwFeClhwFG8OOSK+9CIZOTKHzjx4/F1Gl7oKV1OFatXo1stoCRrWPR2dGLxvpmAY/pfAKZnPGTKlH8vF6RJ/F9oL0C322DlYzsQQGc+HxWECPGvh55JgEuwZyCYgrZ6f94Y3s7li1dgqbmRmGgc5msgLZgKCyuAvneqxeXUkZPgZQyfnwvNfiQ+iHnXxtIsTwKDNW7AMcJ5p/3iszKTUlFCi3DWuS7eirQtMgO6vhjj6PF/OnujNOHKgFB6ZYWWLIBpe5U8RphKAtcSNCXsfGKQbBHGwmOWWY3wgBC5q25pUXqjosJekBQoy6Ou3K+ubn4G+tOPTkwfT6XRnn00EMmlNv/KgOwdbGlO2F2GXUnptorOlS9sHPF4yYADvOo/pfVNzjzovnVNmVdsr+wnJUArr5y5dht+xzbmn3zoAMPQigYFO9EL7zwgrhNk6BARSFayVCnWysl3m2qD4i1K0proAaC3+d9ohwI1pfarPa3buYuBbP6cttyiFIQrIB4qCoeWjNavXESyRSGDWtCZ6fR0HISpREcj2HDGuV3srsc4K677jpcccUVovVlGNfXX39d/ETynE42urIv1XqVz0lB9LsrVqwAvT6QBaHvYQ6Q/K+hdgmKDz/8cDz66KPcwUdfX1TySVlGLDZgAKeMEZ+lLES1GuAEEgxQtEm/uTn43D6JHEcfugRIEgHMAZuDyAMa+BBYWAC53GRRaRGj11Zb5JTLfzl2qHTSqFbunXveMizbxkXZUOUfisXV2Y3gsiTWyKCJ1bZ+36LMElhky1VCOSbMvtfOMwNWRGMxhCJhCZXc29+LC774Bbz86iKkcxkJCGHC/xpd9cBRQBZ5pOiBw+cDfQ77XB5kk1kgm0M44Mfc/ffDsOZGrFu3FuPGjRefvrEow1kH5b1saW01fncLOfi8RmtrM4hsikCALgrVI8mWre4PGMNOspcEVdEoIz8ydHFQWMtCLofW4cPx2muv4umnnnTAXVp2FzgG0O1ee3u7jB2sN4IxDVHOz7Qh0KAPaunP3wmSCJr5bhMA8r3n+8+xZuXKlRgxYkQx7LUGw1FGkcCSaYbCIWGBkykDdjUgC8dsjj9c2JfK0Qa1o3qwsFZepf1RgzCU1pz2EY1gyTKzXEYGxtDjJqADD5aJ4zQJA2HVI2EjHevrk120YcOHyxjIcZXjHsEs71Hf6Pxe6uWGzyHQk92vvj55rrqv5LUEhyzLUP3fmL/aMecGSqn1UEpiDK4fRowz0QIV4KpRn8qPdD7QnRqWRRlqthONmO2j9J0vZbBtIonnJPBNKCQLvCMOP1zY4EMOOQTf+ea3ZTEnxEa5tXUNBO+0KaAGgndaVe6aCfFFXb58uby4KodQEGwG2KFBcCWws6uAYE5iLAMHc4LOUaOGI5k0zs4JhkeOHAaGQf7ud7+La665RiYqDrhcfc+aPVuCV9g6T7sVyxmtDG5l44eWkwfT4STAtDdt2iQTGAdW5umwww7DAw88UHQhJP55JViG0StX0l0PNQEyH2JQljcO2ClbMJpMN+j1QB3+M7KaYGCCLYfNU1KI00fOvSUIs8uohivlBndeN1inWVI7JZrGcqCwGogeSk7Ap1VbROm2bjkQIEy6hFAeAHfV8jN4xhvwn1oJZAydHg0Dt/QeYKc11E4Ec03vF6Z9t+TD7O3fciBY9LuO9wgGIgnX1eGll1/CV77+NXR0dxmZhUTgs0JSF59DCYfxUkdGl47qvL4AMukc8pks6gJ+HHngQRhRX49MLI6D5x6Id95ZBbc/hOWr18ETjGBzbw9CjXXisYSMr1rH8z0iw8iyUxKhTLBtgCbb5C4XkikyxSZiHX3ehiPcyckhTdd/jhyipbkJTz31JN5+6y2MGTNaDGWXvL1YQHOkoV7YShrE8mAe+J11R0CnemBlgQkW1XUVz7N9+R4TCC9+4w2MGjdO7lEGkdfzGo4LBIZMW6VTiWRCPLV4fV5xmUjGle/b8OHDBVybqJKk6M1R2sbGiZs6ATTXVCIrSvvnoIWQxyN1zbLz+X19vTKmBQJ++c6ysKz8yzxwbOvr7xUpEI0D/YFAEfBzYcAxjSCWTPDatWuLQS008AXrT6QPLpfZAXCYfz5D5Q8cu3XHrFzf1fFPer21OCuVXGwhwXAS09+z6bS0DcuvAFftQ9QwTRl6tQ9QZp/9Kxrrr2jYKZIHy+DVLofdlpFwGEuXLMXJJ50kvoQfeughPPH44yKFqOjGrwaCdxrgqoHgnVaVu2ZCHISpCVYQrAznwAsqQ2fFzOt19gBrb/FUYoJLDaIqPaAqW1alWgnxqGvkANXYGMHbby/D3ntPRTRKC1sT6OIznzkft99+u4BUGhvowK6re60Tflfgq+xwNRDDCVdZCw7uMnE7kyCZDUog7rnnLhOu1wV0dfXI81tbh4vHCmV/dJtXQYmyDUPVDwGUN+ATTaOwBQUXctm8uDLz0o9VwSXaMpOGAS3GEt8xxKKUM7elYVulSWd7eni19rX711ATdaVnVwPBQ+fZMrIrAyC0P1RKw9T5tisgiqDGeEDewrDQfteG6n/SnLm87Zxji6wOtYgwIa8JhD1IZtJobK7HH/54H779n5dLdD7RGxuPdMVD2tMpMzdrA3mGr84g4XHBRRaQ2/3pDEY1NOL4uQdhuMsHTyyNsMeHvfeZgb889TQax45FJ7W69XXY1NODUMRshTOvBH98R2WbPWl0+aY+jBcb1of8Z4RBF5+dhsfrRrQ/SlrcAZpRZNIpjBw5Av19vWhuasTjf/872jasx7DhLTjyiCOFfeSY0baxrfgO0lhVDVjVqwvfbQIy/tUtcAWMzIeGvCWDR1/jBLIbN24UlphgVkG1vs9MS+VasXgcI0a0Yn3bBgGDHJ8UIGqFD9l+joHh1qpnyr3XqZTxRMA25LN1nqBMgXXBfJk66BegzjGNUi6JnsaIa6NHo7OrS9pM02CZWQcc58iIq86a97L/8Lww/mKYm5O/rEvez3T4TNanuhSrOHc4IcN1J8UGvFu1mHWMOCnx0AWHehNhPmmcprI0Beg6Lxj7Dw/q6sOWb3WT09KdmEoLVF4r9iOUjySSGD1qFD74wQ/i2WefxbXXXIN5B8w1fb/GBG/P1LPV99RA8FZX1e55oQ2CdWC3mWBq67Z2Gre3crQ2ONCV0wQrONlRJq9arRME09co9b4dHT0y4Kq+i3n47Gc/i7vuvBMtw4YJs8DBTnVurA/mz2aCFcTq70M/n35j3TLh6QSh24sc8D/5yU/i5z//OXw+Ml1JmTw4KbDOOOGIdb1jqKisnYJgYXctH6/l8mG8M2RlMuK2GcEJt9XInpHCo+5Z0xCbM8cIyzwrbwIBaLiyCgUtp0ksd2mlSWcL9qqKIce2Xl+1f5RhSIv92PFKUcqhVgPu9jPpXKJS2SuxQPb91ep/qLxwchQPCSWVYOdnaE07REvOa3wBPyJ1dbj5Fz/H1df8QNzpiZGid7D7MxsEB/JAxHHvF/N5kAn60Z/NCLO378Q9cMysAzA868azD/4Fe0/cA+MmTMIry5dhwqyZaEsnMOeoI9ETS8DraO8JnHQrPBKpk4UjgSn7MN9xDUPLMUvcChZyGD58GKZOnSJGb2tWrxZQLAZ0uawwvvV1EaxdvRoPPviAgORgMIBjjz1WtuJHjRqJeJKiebMtTS0md3RYRo6RKu8SAzAn5K/Ji0eAcdemTfjy178ubCcDEh1wwAECYHhu9OjROOqoo0QCxTTVXkANrNSGgQCSkg+OS9yl4tjA/7xfdcKlfdxu3zxDd1sduLS/VJITaBpcQKgLR5aLQFwNglkOgtGZM2dgyZLFRY0vx7jZs2cLSHzpny8jHI7I+EfpCMc05nvu3LlYvXq1yETU9kEBokoOOAZNGD9e2ozPffXVVwUE8/ksB/POcdQ+7PLZcohKDHBpfdjf+d7I7mg6LWUh0JWxORbjCWG69XrdvdP5hfNqc3Mjmoc1VvTuYRZvJX7VncJougTTZIKzmawsCE455RSR05x+2mk4+6yPw+vs9Gyx0KkxwdWG/q0+XwPBW11Vu+eF1UDwjsohqoHgaivybQEc5VqAurq+voFIcEZzGxege/TRR+OF55/H8NZWmWBYFxxUOdip27IhNZdVm5xW4MaKlwCXumAOapRDnH/++fjRj37kWKPni/6GOQHw2Ro0Y8fKTzCbE3+pBhgwhK5bWGCzdQcZ4DUUMn2b8iB7zYNg2YSHHRhiS/OzPYuYam2u1bo1wLlaWtvLBMtCgEySh/6Gy7uo0kmsYjdw3GUNtSiolv9K7a+/6/ZwpTxkGBGtDBWozx1KrkLw5PWYRWAgGBQvDt+98kr8/rbbEKmvk++0/pd6GIREzHd/roCGvHEZFqeHCTKy+bxs+R8ycz/MmTQF9bEM6tIFeFM5vPn2YkydcwAImLtceUzYZ2/4wnXI0EgqnRbAxXJzcTpq1GiEQmEBleVAcDabExA8ceIEzJ49U96pjs2biuzhxvY2rFjxDsaOGY2X/vEPPPbYowgFA+js7JB3snvzZoTqIkhn6ckiKwCP4wPTUT0o80FwyrrkOMExhO3B95t/GVDnwAMPlO3rD33oQ1JDd911l4C4iy++GM8//zxee+010cYS3PE/y0fQSfkE633Tps1iYEbAyXP8jWyyAvFyfnCLgI8u0nJDm4WpnKlS/zFgPyUgtq7egE91K0YgvnjxYskbFw9MiyCX4yrrZvr06Xj66Wfwwvz5IifhdZR8EAQff/zx0hZPPPGE1BfLRWacbcmxkufGjR0rYJ/nKAN47LHHsGHDhqJXHOZDdwI0/6Ug2HaRVgqEZYxz3OpVKj8XSywX80QgLt46slnMmzdPysfxnL8RzL/88svSt9XuZNSoEWhqrh/k3aRcPhX8l+ZBiQ6+S6lkSgzjGFaZ/WzqlCn4zre+bbz61JjgqjPxjlxQA8E7Unu7wb3vNQh+t6uImmBu53JgUh0wI8FNmzYdK955B03NzRKYgqwEJxSCYw54nJDUAEa1Xgp6lJWtBmBIwXAC4UCt27SrV63CJz75Sdx22+8lAhwHTU66yiRxYOdnTnQMlEGG2NYe89ma1tZokulDl5bwhCWsB/4XK29HA04NhAGKlhzCoY7EgE4wlO1DdaDFtobJfLfbtxrIrdZG5XYvihOViBG4cNj+UlDXONSxPYucQUzfEH5QZQ/H8RNcKQ/Vnk8AGAj6BdR19/biy1/9Kl5YsEBY4WQ6JS6o5LBcPqkcwpPLg6pF8XbAkOw+H7Juj0gTjpx3MCYPH4HE+nacdtwH8NbLr2LV6jUYvecU9GQzWNvThVzAj55oDIFwWN5L1b8S4Brf2Wbr3LwPDPOr3qJNdujmL5NJiQ6Yi724GCo1yPtO12g0yGtsqMdbb76Bl158UVhhvnujR48S4E4ZAI1DO7s6BSzZ29/6/qhmnyynLBYCBNKdGDNmDM444wwBz0zz6aefFvDCcWbVqlXCArMMNLp75ZVXBDyyLDyYzsyZMwV4nnD8B/DSSy8JUCaQnDFjhsjX/vznP0t9cHEw1FEt2FElEKj9gn/ZB1geGmIRsNKOIZ/NYvKee0ro+IULF2L8hHECBFkfp59+mjD0hx9+hFz7y5t/gYamJikXQTDTJMjleHzSSSdh0aJFwm7yYJ0QJE+cOBH77bcf7r33Xmnfk08+WeqNBnYsN+uS6XERUvFw5BB6vhwILjXIK02LPq9ZJs4FHMcJ5EmUMG8EpGT52U5sB4Jg1UezDwxvHYbWEc1FP9fbCoB5Peuojp6N4gnxkkHwzT7W2NCAG378k5omePuH5q2+swaCt7qqds8LuZJVTXCpHMIMGmXXmcXCVptEOVBx0tFVtIK46gBu6+tT86BAdxBL5qKO0EgceHAQ5XYnDd/2nDJFVvIc4HSSVcMUDjT8bBuelMuRToYcrJSl4iButsdSIjFQAzhGH7v4kkvEAM/jcWHz5k6ZFAgSVGbBMqiuTBmnra+JwVfKdrgIHwwQM/5UCzKxs21F0kGjoS00wWqMxUALhjHmUQoYywHIoX7TCV7TqiQpqQZcB7E9xTDHA754dZGi1+miwdTBlsyYPs/WqQvAz+eoLJXAHJUO3mOzqZq+GkrxvF3fOrEpy6PvQ7n0le0bqv2HfP9I4u+AiySWOpujLMdEE1y6fBk+87nPSSRBCSLBsktY4/JMsAllXZBrsjnuIAeQTGTEK8lhBx2MehqO5TLIpVNoamiEz+dHV3cfsjRkDdcjTdmC2yWMMw9djBIE84nqIUX9BFMHzGvM4syEyqaP4VgsCgaZocSB76aESBc9aqu07fp1a/Hkk0/IC0Lm9uijjsaSxYsF8NE4Vjw0OO7IOE4QwBEI8TzZQL7r//znPwXo8p0leOZvBEf777+/fCdjysU1QaMuHgmICX7JBvOgFEo9LJBFHjVydJH9pqeKt99+W2QGs2bNwq9//WusW7duUOjccu+NgmAb1JZbRJUCRP3O8oinilCwKCMz50wAEC4MeF484IwaIeMoPd20t7ehr69fjK496srL5RKgTHncoYceKvnn+Mu/XESwPdl+fHfIADNM/cMPPyzAksbDbDfWAQkKZWSr7tRZ0RLLvUeVxhp5Lx05BL1h8Nkcx/mfdcL8s33ZBziGM49sfxNsKey4iGtCY1NE+mDpc+z2KDcu2WMXF2QBf0ACKZFB53O5u/ej63+IUDBUY4K3d4LcyvtqIHgrK2p3vWx3B8EcdKi9YvQ0TnCcSLjDRQMzTlbpDLfoDNNKdoKDSFdnJ+YdeKCAf17D+5SN5WTHgVgMEsS4wWG6KjSw6qfFEMTRdxE8kzWgHpjGEWR7CLT/4z/+A1deeaUA4E2bOooMgm5zKjDVQXEogLQ1/c2A4AH7cAk7LJGwBkAttwttrxBi0e+wi2SNzT0GBNp6ZAWyNjNdLk8K7rVubBa90sSwLSBYAa6mq6BUdYY8rzpKW9utdWxrvLUsRVBLECzubwfC9paCTr1WF0O6kFQttwA4Z8GhEzzTUDbe3mUoV3/VtmurLUKl3ofoLEODaAMiuZCji7Qnn3oKF375IiSom3fcgA0FgnMEICEv4okkPHkvgq4AGHsk5A/h4IMPRjqXRiASQDQRFdkJZTr5TB4hXxh+jx+x/hh8Icew04meNvCOGEMp01fNLgf17qJf9vlNOF0UkMwYTa8sSlMp57zRedIotKmxAfNfeB5vv/2WbDezXch6dnV0yrjQOmIkgiHjoUXbVPWfqkflmKNgjvWpun8CJ95DkMT8ENgxbYI+lbGQ4WWe1dOE+pZlOZkm01OvDExL7RQ43nCMKWUyB7VnQd/dwd5NWBZ9b2w5hP3e6WfqcXk9868LABNkyHQqAvmu7k4Zd3msW7sW9Q0NmDPnAGFGaYjLfKodBvXPlHpMmzZNFgb0kS7MZmOj1IEyrVw4jB49RgA/64dSGC40VDbBuin3bpSWwR6z7MWxfq42vhsJmVk8s67UQPOss84SXTNBMBcojLp68803Cwgm4cO+Q6O45mENWwWChwLC3E2i9pfEDaUmXAQweAZBcDAQrIHgrZkMd+CaGgjegcrbHW7d3UGwGvZoBDUOkjrAcSBl1KVYLIX58+fjAyecIEZinIg42HJQ57VMQwGKGfQMS6qfh2pHGezq6sT4jfcxHbI9i155BRMmTkBb2waZqC6//HJ873tXSFJkgDmZcXLQsKU2SFSAqb/tSD8iMCjKGRzfvxJWWDWvjh/M4jOdc2aSNNHjjPu0gbDJNktRCoJteYLm3waqpYP9UIBX77PLXwrabBDL65Uhstl1bRd1dK9tzmvssNfK5hcnSwLggjohGhz1TuuLoEW9f2jZ+Zf9IMgtX8fHqDKQzAv7i4IcnYQrgdFqC4JqfWNHvFOIRZU7Lx5Cmpqacdudt+Py//xPeHyGGY5xkTiEJjhH7yI+twQ9rvNEkO5LIh1NY8+Je+DQIw7H+k1tyHoLSFNy4jOLtWwyg0KqAHcW4krNFzCaVL6PbD+tJ4JeLs50EcuFLluKC1CynwTC8WRcItx5fQyUERA5BBem4gEmYwJa1EcieOzRR2Sh2tzUhK6uTlmcalTCjq4u1NXVy2JY2WBtMwloQe2z3190L8n8sX2ZX4JkNSLj77q45rOYhnqBUI8D2m94rbob00WV9mE+U40Dyy2gSkFggcFJnIh6uti2+wzrzwaHskh2xlC1qGOdsY9rftXLg4D3sInsp4EwTjzxRLz00osyxvK65UuXiRcPjrUEiCp1YFokISh7oGRCI2HyOqZLhpm/nXLqaQIwuXAwbtkCwqizXoyXEOOurvTQ33QM13rRMUW/l+7i2PMH02SAFeZF61zf24MOOkgYbYJgMtZkqJ/8+9/ROmqU1B/L1DpyOJpajCa40oJ/qLGN55j/gN8vC7ye7m7xEcxFVUN9PX543fXw+4wf7JphXLWRcPvP10Dw9tfdbnHn7g6CmX9OWmQKuCLXCG8KiAhE7rjjLlxwwQUyEJGNUetjDmy2YVEp0NsaAMIBSbcwCYgYXINbfhyse3q6ZdK98MILcfXVV0p/WLlytYBkPouDuU6A+qwttuSrBGeoxgTatxtHaMZ5vLp/LpbR+cEeTF3i3dX8r3TYHip0MtVrS0Gs5tX+Wzo5KbhUsDwwIQ/OgaZBAKJML9PSLdVSsK3AV9lgXfQokLHrUaUMhGV5iRZSXhNts3S2Wz0FFmLM5IRuVekH/+o2vrrPqj5QbJ8oWdybVXHRNnQfp9wBiMVjEtXt+h/9ED+98Ubx28tIamS5uaiUNhs0m5vv9BHck4yJHKIh0IB0fxrR7hiOO+Z4fOgjH0ZfIopISwN6Yr2IJk2AmPpQPbwFDwrpAlz5PDLZpBh38lAQbFhAeipolMWs8ToQkK1hE43RazwHxKIouAsSbIKeI1JJY8SkgTN4DSUvLzz3nGhuya4xOhjrJNrXL+8wt5W07djGbHMFTgJQAgEkGHyHPm0dLxa8RoGygkqtZ/ZXBck22FXpk7oLY9rqN5fji0ZX4+8Ef1x0qxHtUECKAUgGuY4rCd/NPmgDQ35Wplgc9NG/cihQ9ArB88rA8x1atWql5INtQOO1T33qUyLvYB4JEm/66Y2im1XDQo7VdBWndhL8nTKCF198Ua457rjjRELC95L3dXR2YY8995Cx0rD8Pjz33HMSOY2M8lCH3Q420C83/ui4M2gRQc9C7gFGXskSDZ8dV88UhiqGLxgUgMrr2P7DWluQR9a8hGUOuy/p6dLxXBbqwSAy6Yy4SmPdsO5oNHj1lVfVgmVUHzx3+IoaCN7hKty1E9jdQS0czdUAACAASURBVHAkEsKyZe8IoyCTVzQqAzb/NjbW48qrfoBrrrlWBk9OPhygOLATsHILTzXAygIqu2KzMkO1ICcoAmsCXw6A6lCdg1d/fx9uuOEnAsDpBq2tbaNMDuJ2x3F9pkx2pWdUA7nVepdO4DIJcDqkRpTGcM4muUnf0QybyLcDRz4HD/Kii7UPe6JQQFcK3m0grECgdLLWRUcpO6MAtlLZSwGrDTSKANbZry1luezJTp+r6ZWCAQKgNP0ql4SUtdkygha2OcGNGirxL9PixE0DMnWmryG3dctbXS6Vm4DtdtlaF4WlfUFAsFRmtV5S/jyFFF66yMpl4PX7RM9+3wN/hs/vF3mELDTLudCzgHd9fZ1EPfS4/PB7Qli3th0zZ8zGXtOnI5vPoKevW9hEuuJiNhlhzOcLIJ8zmuz6OkZXDMj7oiDI+KstCDvNd5pGSF6vD+GQYRsJkEWykE2jeXiLgHgywQQqNPISRjSXlS34RCyOt996U3TDTY2NAgDZnvydgC2RSkr7qdzFZl95Lc+pqzT2AV6nEd3UHZjNOqo7NIJGlofXKBhmWhw3eD3TMeGHTcRIXejpu1FO2iPlsnbCeC0XBBLwxQG/Ntji9fZOSCUgtuXi0kRQo1acf0Vj7Ri9sX44Jopu1eNBJpUWgGz7UCZ45bjBd4fXEeySHWdd0H6E47KOkZ3d3TjooIOFcaX0ggQC06O7NF0wDNW7tX5LxxR958tJKgbGlwJi/f1FP9F8nydMmIB9991XyA7mm3lg3phvluuee+7BpvZ2jB0/Hm6vC4GQrxiGXvuBDcJtJrq0HLpwJxNM7xDUBtMwks+cNXNmzTvE9g1r23xXDQRvc5XtXjfsKAiuVloO9O+mYRwnnBEjhiOXKxQZWRrBELdcdtm38NMbb5KJgACVB8vLwYiW1tyy4oCiQNEGvlsLgjm4czDkAKhp0esEGejrrrsWX/jC5yV9Dtxq0EHAzMG/HDthA7MdBcAsLzGvzaYKc+c2vilpsGUmU8N2QqQT1kEJRCFvB1ySk/ZgbmvuSkGkglxdeEh+HOZQJ+xyLr7serEnsXKTtPpV5XU8dKtWQbnWIZ+jQJXXadAB2/CR+ef1KqUgKPNzu1jWDYPZWM0j0+H1GuqWAJd5Ujd7rFNNk3lTkKNGNvYiaMtnSG1Xe8Wqnh8qhSH7mFiX5SX068bNm3D+Fz6PV15dJH2bfoMZhMVoZkqy4IBggugsQWIqC7fbj4aG4Uil85g6Zbr0g1i0H7FYH+bO3V988tLgbtWaNUilM/B4A5JoLkuj1pC0lwaqIOtr+rTZLuZnyh9ogDXI84kbSGUzyBdyApB5A58rHh1cDPdbh7b1G7B82TJxZUjDOR7i65V+tVFA87AWSVN1sWwj1dFqG2pEMWUAtR9J6F8nVLvqeQkQ6QpMr9VdKQW+yi4PuF8zQFW1v8yHuuViXof0jgAgGo0XG0cXb9q/+Z2spv27gm0lBVQGwn7NZ5n6zUn+KZNSdpTvVyoeF+a8eORy8p3txQh99Y6fY2HOGdGP510EiiaMvJZN3c4FggE0NTNSXpckqW2gi0fmRd3K2QsAe7yz5WY6Pg0w3WYcsHej7PGNXTsY8KOvt0/KHe3tFbkDGW6y1hzTmT7rRvXejz/+uMwrnF8i9RGR85iV6JaGxeXevdLfZAzluJZmiGSvsO3M/7HHHIMvffFC2eGoySGqDoE7dEENBO9Q9e36N+/uINhsbxr9LicKuj+jrQz98N5xxx2oq29AfX2DMLUEqhywyACpjq2a94dqLajb7+rXl89hnf7pT3/CKad8RBy9c+LjM5k/fb5hivuFyeKhgNF+3taA4KGuIQjxEMcQKHAw9RjreYI7MngKwMicUfsqeXAihJk8GRfBOknYbC/P62Tz/9g7DzC7qurtr5k7vU+SyaSRHgIkgdC7FIHQkSJNUYpKERGkSO8dlKKAiEgoioCA1KAonVASunQS0nsyvd1p3/Nb+7x3DmOSCZmE8v3n5slz79x7zj777L3P3u9+17vWov0FZrUYxZmn5R3Hd1pA46BXi0UcEC5vYVA7xRc0lSPtJew7Y0FjQ/cbB+u6J92DwEioh1lTMyGYOqhUmYt1XQATZdCXvMe1jwS5r1hW4RswxokWZIX1Usatzvefure0KG35ajK5vq/pwjt+5ePHrDXZbL369LIpU6fa8SecYNW1NZbIyvTGgSVNT6SvFASTWheWtqmxzaqr6q2gsNRBMOl0G+rrbOyY9ax//3JraUnaBx9+YHPmzrPsnFzLyc13gJKbQ8KYpLcfdUVfCggCWNHm/A0QQg/M5yBzCUkMcLZLg2GOYgujCebljmbNSR/gOMlOI4IBWcEa6sOGJjfPdZgwf7DJ9LnkMxq3AmWNtbWWnpXlcxDnUk9tyPib8SEnW8kpsFRRJuNB7c89KZV6xzMQxiCbemWLE0iWY5ysDp0BXthspnmiijgT3Bnwqa6dz+945kPUG2025HAKo858Rt9wLPMY45m2ZS5MnR/5WyBX4x6oL+3K8fQv/5kTITM0H3Cu9MN19TgHhj6jHvQ5x3JtHafnR2A+zoazsUFPGz9GcxTtLIdmPf/xd7gB7q+6osIKS0p87HD/1L/dI6OE5CGA9kb05llZPs9TL9qiuKTYCoryUyC481oSf/ZWNMdxPRw6uQfmE0Aw7USyjB8e/oOeEGldLdBr4PceELwGGvGbXEQAwZ9FbEqmTy6KeBAmsu4xUWubCWYSV4DygoI8q6mpsx/84Ac2adKkCAAXWlVVtZuvMFspE5MWxvi9CgB1MJ3/69DQuS+D+TXdAfaHH3zgq9aDDz5o+++/rwMwJnjauKyst7PVMmPCIvAdTM3yWMY427qy8dMVCE7HCw7WjAk8IxGyHBH6isxTrYHhSsVXdfN5WPDpd4CzSwEiFlTsUBwUcz9xhlVsp0CCFh8tOJQtNk0bGC1KahuOiYOOrjYGcTZNTkpi46iPws7xWcAjmHOJIpBwQgrzerzNA/AJlgM0qVpgdV+SXbAAksyguqrKF0cYIe6H/s3Py3c5RNhN+O4i3Epksk6DPYsiAAhkaDMUQEm6s/Or+wyygekKBHc5N0Wphh986CE75dRfuUMco8nHkUshJazpKKljxmi3isqlVlray7Kz8m3pkkobOGio9Ssf6Is3AGW7bbexuvoamzdvrjuRwugOHLSOb1xpewAV4bYAunxHsgTahb9DAglzq0o4boFnV8Nj3h3LPERc2GC6g1ky6cysp/BNNllrS4uHQiN2N8keqDfMmkcAiPTlgHwH+pGTUnxcS87Au+YOzZ9xkKuIDpzLmNPmh2dQzpqyKMStUkSWIc4xQIx7AFAH4Nns5XBdxQmOg9uO+QQw2fIFTXBcLqTnkO94RsRs8x6eGTbGIfaxniGuqxTBMMLMp7xLCsQ8S1/IKobO2mURUZ3l+JbqkyjhBcdrs0q9AjhlgxWYe54tnl0YWP7WsywwrHuWpUmgnk0OAJJX580mf0vKIgZc81fKopCZcKc8xQqmjgBxyqcd+E3SjwVz51hatAnCspBfkG+FxQUrtCQt79nrPJ9LbgILXFRQ6CCYdvjBYYc7EFb4y/8xxkQMcreCnHc5OfzfOKAHBH/r+1k00vLBbH19AMEOUhIhBqImYpm6u9MEmCKRQ8hhQIs8oGJVyk9LT/hDzyQkIMKkKnNiTk6mzZu30HVkLIKHHXaYvfzSS56znomKSQ02RHo7xeXlbyZkOUYt/x4DMCJguhhjATXVRZM9ejUWVzJC7bHHBGtubvXFTpEDgsNOAHe0AfcOQBYTs6I2XhnIXZV+YSHl2gqnJPBXg0kyYnNdy0h61YgZkXkfMACLl2xKGtprknvonlR/FisWA7SjytuAiZV6k62vtq4uxRJxnfx8vMmD7lHaWPqBz2JlBIADQCc8UAxWdcKTlZU1vpAFb3EYNrO6ukbfGC1avMhN9ugIuf+8POLEtqTaXe1CfTmfd+6Zz/QvbcfYBQgEHWpgr6mXvMWJOkJsWVLwzp8fvP7Vz4TfwpT77tvv+NjkxfjDCYs2AzDjJCQAEV/Qtbkg/W93Xv8LUb9YmjYLGtcCD74xQe+bSLe8gjwP/3T55Zc7CM7MyvRxXR+N6eXVL4CSdtdFho1qg9XW1NuoUetZSXEvKy/vZ1ttuZVNnzbd5s+b5yCYths+YoRnWissKnS2ODMjy2bOCgkJAFgzZ85yQMSmk37Qc4x3/gcffBClRQ/xgGGhYasZFDB2S5cs8XFAKt7Fixe5Pnj6Z9M8pXHvXr0cYBF/deGChakwZ/Q3jmECnLJ4SC6l9qMNlreZjYMyATG1l45nbGncxKNChGc/RGfp/BKg07yoelBWh9Mn5YYoNGwYxJwKRCr7nTZg8b7XPC3nOFnbeE4lSwhWlAAkxeJST8lFXEpRW2uJiA13oNnc7LdCkpU466q5SIBcTDaMv64n4M91GX88SwL1Oo9rqi35rrgoMLM6Lj636Hvdt6w7esd/ggQh2gCAZkPCoWBdoB607cKFCyy/IM83UtXVODuH95cnv2gNTQ2RK3Lowc7z+YrWQB2HsyXjPSM9YX169bb1Ro+2ZGOTHX/ccfad7bdPOcZpfHQ2GnWPwurOzPP/z7k9IPhb35crB8EkkgAEM8/CwsRBsCaH1W+Cdmtpbe4WCEYfCLhZtqzKJyMFIuezPPJ79SqyGTPmGLEbiSUJcGFygZEAYCiuJxO1MhUJxGjCXhEILsjPM5xZmHTdNJVMpj6LAcLUR0rkiRMn2u677+ZstBhImQ9ZlMWCBoAVzOPL08TG69JdEExMVxjn6dNn2PDhQ+2BBx70DQOhdnxyjdpU7CVg4y9/+YsD+t133909k//85z97ux900EE+8QMulixZmgr1xeKEVzjnkgiENgf0cR1C1MVfd9xxp7MnxEzOzg4pd9kwUO7ChQsd6FAXwOX5559vSxYv9muH1Kw5vtjCBnK9a665JhWKSsDzxhtvtJtuusmjhXg808jRiTJg6PE+16KN5eCII37s3wN+Fd9Tm6ymxkY7/4IL7MILz7eqqprUJkEbGeqA7OXSSy+1s88+0+bMmWeDBg3wY1kcqQPaPRy3pF3mHpDMMEZpo9NPP90uv/xSj2tNG9CG3KvqI6ZvdZ/BrsbPikCwgxL04NkZlpGdZeecc4498MAD3v5KVSsgqMX9f6/V7s5vJb1Krbmp2ZYsWWZjx4yzzTbbImyY2tNs7py5tmxphW9a8vPz3JwM89rU1GjNzS1WUIizWoa3CwCMNmXMAoDUXvQHbcxzqudNGlrSPdOW9D+bHMDuiBHDPaoB43/2zFme0IH+2GrLLV3POfX1KT63MB7YKAloCmAKsGk+iG9u49YSWZlW1nfaUMVBMMe7/CMVlSWY8+PzsUCw2GTaQg5qYp4BwJ7utzCkc+ZaOp5jtUEXgPVoGKTobWrya5EpMMRND+HpxNRqLqQMzafaRKlteOd68bk3DrKDpQW5UkdIy/jmIADR9MDUtoWy9FyqH8QQc542FGoXlatxsDwAqvPim5c4o442TKy0g+sEjoA4wIYMilwLWQftY2lhQ8AYZl5pbGqwxUsWWVt7SwoEd34+OjYaXxwhHcelecQJxj2ypHUGDrJ1R42yxrp6O/nkk22LzTd3cPyF9aLTYOsBwas7c3ac1wOCu9+GX3MJKwfB6OjWJghubkl2CwQ3OgsZ9GNMaEx8btqM9LV9+pTYlClv2V577eWAacuttvIg7ExSWsQ02WrRZpKJMxcr7qB2Z4HliKGYpEz+csiAAeZ7wvxsvvmmtmDBopSTlExsWkAEOLi+oip0BVK6+r2rwUUyDNoqRKVIt379BniQ98cffzQylZovlIAEeVtjcgMUvPji81ZZUeVZqjbddFN7+OEHPSkJmwuYOBZL2vjMM8+03/72t85sPvroo6kQR3l5OfbmW+/YI4884rE+AS4vvPCCffLxx7b/AQekPMv33Xdf+9nPfuJykaCjzLTS0t7eh/vus48fF0LOVdrIkSM9vihe2GSmouygEc2wH/7wR/bMM8/YJpts4iDZPcyjjFf333+//eWee+zyK66wM888wyorqz1dLaD4N7/5jZerNNnSacMQnvqrX9nd99xj3//+91MaavqEDFkErif5CiwkiQEC2Mr1TFnU/fDDD7enJk2yF1980ZMDeLSI/Hx3jAIAs2m67rrr3Os9Bbyj2LPSekrH3FU/r+j3VR0/Oi4OtADBOYV5VlNf5+353nvvBZ2uM/9BoxsvP86sBRBjlpmd4eC0pKSXNSdbrLCw2PbZZz8r61Nub7zxpk37dFoqmQTjCfALCA7JFRJWV99osOG0D79zXfonHBvi9PKSJEfgSmAOEAyQ1TOMeR4nPKQX3MsnH33s44r6jh0zxvuIRBlyzmLO0OZLG1vKjuvZdd8CgHHAurz2j7PHcWDKZzlqcZ+tbSG9eZwJFkuptue+2FQRHlJhyKRTxwrBZ0Awzx/HcH8cR5/QfjhwcQ21Z9zSxdzNpoTYybyU8pj2jAPPuIwpznzL2iOwrfYLwDEQCgKnakMxrKFXo3jtLYEJF/CUtpq/eU7iwFfgV+/x6Bfqi3ifdCYhvtBfaYHlToH3tqBqApzrmsESkWsNjXUezxr9NqonNjDODudmBYtKp9eKnssvfk98xbBRqK2qtnVHjnImuHLpMrvooots/fXWs4Q7NXe8epjg1Z0pV3xeDwhe8236FZe4aiAYVgbmYM3KIbrPBBNjNDi/FFhtLTFD233BY+EqL+9tTzzxT5dA1NbUeBpk8stjToVZ4hixVmr0+GK/op14fEoJYaIywkQUpc5kYaB8gAym9smTJzsDCLDSAs3xtKVYovj1ua4Ws2BSXPFrVUHMikooKISRnG8DB/Z3hprc8wR6h92FPZODCufTrvwH2AFuYTmzszJs+PCRDvj+/Oc/WXV1rR+Tk5Pl5aF9JTzdr371K98IwMJuueXmzvQBLmF8ySBFn3DP6Om4LudoUSNGKJmh3n77Tb8NyiUU0Z/+9Cf73n77hTBdzSFWbGCE0uyuu+6xX/7ylw4+hw4dYjfffIudeOKJ9vjjj3v9AdKA6vREmvcLiyHm/N///vcOlDfaaJzdd98DdtJJJzkTyOLV1IRmNESZQEvJAsh9a5MD2GAhpy0POOAgZ67/9a9/WWFBgaGZ3XPPPaNxWebno3mFVT/88EP9b4A6mQKVQezOO+/0e/j888+td+9Sa2hocpYbqwJtLNNzdyaMVR0/cTYsBRas3XKL8u2zz6c7oIcldXCGRCACl7JuxE3bMj0DBTKyQjhANNetLe1WVlZuubl5lkiHpaxxZraNfop0qehfSVPrLGJurmtCQ5rkAIKoZ1wDzvc8Zxq7ss5wHADFUzZHEi/qzDyBXhMdK8e8MWWqzxGAQvqRY4sLi/xdIDse/UGgS8821+/M/sbr2HmzIJAoEMWxzAHa9MjHgHvFihaekZDAQuNfJnTKYIwMGzbMnxcsL/xnXPKMbbTR+KBpbzOPq8vxhPeCTSfUFuOe4wCpSoQhyY9LJNpDFAhkI4Bn2ogXiTBk0RAxQHvovrmmtLY871h32GQzfpgvdO9i2cVSx5niUI/QLi2RpSg+l3aex+MbsvhmrKtN5PKAcep5I+V3LJoN7Sh5P8dwbsgO2ODxtJFPAYSTyUbLy8+1wqICS2TgW/HFOX55z+TyvzNrjqyGNZVVNnrUujZmgw1swdx5Lk8a0L9/ShOcWl86TRY9THB3Zs9wbg8I7n4bfs0ldC2H+OyzaSk5xP86xnWn+msGBAfd7yJnM7UYwDLef//f7eijj3bWBuCg7ExMvEwqMB4yfcdBpyZJLZgrgaCWlRlkC2I7qANgiAkdSQERKJAZAA5Z8KQz5boAzHga1Ph1BMBXFaSsbi+g21S7UT+YTxbC66+/PgVK43prFsQDDzzQ2/Luu+/2WR9QucEGG9hVV12VYo+QNAwZso7tuusET0f973//28E1oHCbbbayF1982c8749e/TmXKQ1N87bXX2mOPPWavvjrZb4lFZerUN/zYPfbYw/72t786YIQ5xcHx8ssuscbGpC/WgM+lSyusV69Sq62tc6B+++2326GHHuppeAEDjzzysB8vjXF1TY2zXUg4YCZhIimX9NWvvfaaf3755Zf9XMYD58HUsskhzvSxxx7vwfkB6rQTL/oYwHTlVVfZGWecZttvv4ODsP/852k3+WO61wbp4YceclkJY5Rnizpjlmcj9dBDD9lZZ51lb7/9to8VNm2MM0Cy2DYtwivq/+6On/iGTIBMgILI0oDgFye/nEo246Ak2tzxnFHXuKYytRg7S9xmTc0hegP9lZ6WYWPGjLPFi5dYXm6B5eTgyFrjjG/kZefOWCH+bIY731XXhOdK96mQYLQXfQQIE/gSs9jRZmleBpt7jvX44T43tFlxcYgY8/abb/n4cDkGTn9sXpMhlB19RP1kydEGnHf6Mj6n6HnuDOQ4RqxkHJzxXXwDLJ8DmfqdKW1u8nGlkGQCwXGL0qKFCz3msl5YYzyV8bJlNmHC7m4VQ1fN2OIZwqLDd8wDgGHGKdeiDRi3zHVii4cNHxrJJzK8rbCMcD/jxo3zPuV8Rdzh/sW60pa6D+qDVpv2Gj58uJf/6quverpkrkc9Jd8QkFZ/I4dx2VsEgsXyxzW5ncd/XM6gcREfkwKvele7L/f5Sgu6X708p6HHXP5i3GU2bTC+jFviTVvEArMBz8gk/nWHY17nNWB51+24pzRLRhtOmODhQ4e5tWLhvPnGBpqscXKM6wHBq7tCdn1eDwjuuo2+4Ud8u0EwO+pp02Y608Gk5gCkMNcmTrzHF2YmTlhFOZ6JcWByZuKXFEKLk8CsFqeVd167JZs6tKJiq1hkcIbCxA4Q/Oyz6V4/JvjCQpxQ6p01ZmGRt7EmbtVD7NTaHjzuWhM5cQBYAMAshH/5y91WXx/ifsokGABYvo0du6Evci+99IK1trQ5G4pcYOLEP/s5vjtOS3MTKxmMMPdvt902lpGR5Szrd76zne25594Ojqd//nnKpEj7nHfeec4YsxCSBAGHKcyJN910s+tjYYpY+NZbbz077bTT7Nif/cwXSqVIBQTRrizUAPN7773Xtt12Wweo//jHP2y//faxefMW+DGATRy5+I1YzkOGDLZjjvmJM/cfffSBPfXUv1xHzuIO8BVQlQc/7Oy++37PAdLTTz/tdQOA33ff/XbkkUdaY2O9a3kpD9lGZVWVx56FUQY0MC4fe/RRB/cK7cRmTWMQVhpdM3KKuIMT1xOz2hXI7er3rsaXQLCAo8CZg4k0s/yiQpv4l7tc8sKzxe8KV8Vn1113ykKmMhxMpxHWDF1phhUWFNmQIcOcDd5w3HibPXuOffDBhx71gc3QsqXL/HnDsQgwTKa33n3K/FmSllVgS0wk37Nh43tFa+BexAASYovyld6acFNoOPv2LXN5x8zPZzgIc9Y4LTjx5WbnpK4XB8G0paQGcmLkWorwIM2smF1tGOKOZ2Kz4yCY9hPDLCc5ynXnvpyOjIh67uJMMMwvUW90njYJXMfjCbe0OTussGQetSQ/hJ/jnfvVHOCObFEsYNhbQDBWCpL+SBZAO9MGagcx7lyP+UVOnjqOctjkUi7WHq5Ju8NWA4IF7LWx4G+x4rQROtzUpizSRcfHqjYf2pB03shxT3Hg2/l5WJ4lLvVMpYVU19rE+EaNqDlRtAmB7NzcHNf+IuXx2MI5WW6BgkkHHAsEr6wey/8tzZlgxnpddY2D4FEjR7omGCsZYfx6NMFdzXDd/70HBHe/Db/mEr7dILihscl69YIBxkQdojTccsstDpBYXGAXFC6HxZJJHUDDpM/k1VnzldrVxzKKrbiD2p0JZlIE1DCh49m/ww472JNPPukmd0CQgEBc0wcYgvGS3EARBzTpSx/XXRDT1eDCMYx2CqlazbbddntfjGCCQ7rZkMaVRQqwOXToYDvooIN9kbvrrrs8MsPmm2/pcgbYB4Cl0rnChMMuAXbZGKDRhRHebLNNrLi41M4++2w7/YzTvd/oD5KanHXWOS4RmDVrhi1evNQneNqARXH0uuvay5Mn29Zbb2kDBgyy4447zi44/1xnV5VtjXZjPOCExsYDyQYyBEAvn4nMASvPoo0lYFlFhYM0rkMZMMDol6uqKuzJJ59yFjmY+dPdPE9iCJxFsTS0tARWFmb8nnvu8t/5e++997Zp06Y5Q4zTIUCeMYf8gzpzbdqzV2mpy06OOurHHlmD+9SiyniAaQf4o3GmD6gnoIvzuY4clFbWx2ti/HRmL7mem6jR5ubl2DkXnOeMuyKL0JacI1N4nH1LMVKRXjiLOK3WblWV1Q5GN9poY8vJznPpB+MCcDx37jzUn56EgA0RIdEqKpdFIeyCd7wc4RTlIGjHs1NSCK4rWQKfBTLzC4jRHDL4+WbQU9omfDODE+3ihYtSvgYAZPptxLDhfizjQgBRVqO4k5wAl0KIcSzAk2tzHP/pwzgIVgQUSTq0CeE55LMcKJlLKAv2GlmEokZIaiJgqLJ51+bEpSQ5OVaxrNI3lJI60C60Jc8KLC7PB+3ZwbwG+YX6F00w1yFCgiQT1EN1UR/EgaTmYq7lmvzmFge7fGbu4KVYuox1OdapHXRfzpqnBd2wojN8YYMWDTRtKOMbMZXBIWKXtYHoPFZX+vxEcggdQ32CHjhcXH2ElKq5JWT3w+JEJB1AsAddTyM+S4dSd0XX6/x9+DuAYNoIOcT6o9dzCUSv4hK7+uqrPXlGDwjuagXs/u89ILj7bfg1l/DlQHDn6BDdq3z35RAZmVnOrMGO9evXx66++rd25q9/bf0jXRrgiUmdyS2E9Ao7/7gnd5w5iX/WhLgyEJyZERxyYPBgMHAQAhAAisvLy9z0zkTM4sIxvLOgBcay1AESC0Mc4qYFhAAAIABJREFUBHPdVYtO8b9hl75sfySbmx1gqQ6YMpEO3HnnHb6xoL4CN4G9ybQtttjKF8h//nOS54nYYYcdXUMIcylAQmYkzPzPPfec7bDD9jZp0j89egTsMCw87BMa3BN+frxNm/a5a6dpR6IMAD5wkOPFQo839VtvveNyCr7faqstfAF8/IknbLddd/XFBsBOIhRerA/PP/+Cg1/MuQBwtM7IGzbccJzV1QVNqQP2/Hxf1BnXjI0//OEPdsUVV7hGEv0tTPapp57qv8lDH2aNc2CrGUfIN+hj+nv27Lk2ZPBge/rf/7bvfncnB8bIJo488mg/HmkDTBDjgjoNHDDA7rvvPo9wAvCD/ZYu+OGHH/YIGGwiqK/S7QISqC9/y2N/Rf2+pkBwHDim2E3GfluzHXvC8R6tgzagX+kzgWDJNlSPzvUh1nRBAWHhZts66wy2vfbaxxYtXGIvvPCSp8PFaev99z9wMLzlllv4MzR33hzXVuKcSfgp2oLNLpYdgBP9xHhgU8pzBsurjUfcIkSZixYv9s2omEvYM/a/gBX6atGChV7++PHjrbSkxDXmhfkhgQ3AMp5WXeCSdnDmONpgatxQjrSwIQZ1AOn8pyxZkgSe+V4b9SB7COVKHiAQLGuSgGJ8DqN+tBNjXfVjbuKzJwWJrg+YZrzzTjlyMFR7qv81F3iM5qoKL4P2EkiXw6C04WJ8XcMc3T/XDo6KWaFfGsLmgvsD0MmiIEdHzdWSU2gjIQdobTLiTLs2NWLQU2xtZKUSKO5qvpTFYHkbOXzOuCexzWQk7AyC+Q3NtKJDILVhQ01YPYBwWjoQeOUgePkA2GG7g2DY84olS23TjTfxMTp65CgnGADAy0nW+IVb7tEEdzUCuv69BwR33Ubf8CNWDoIBDJ9/PsM1eWjzmJA0sXT/xog12uqOFIrPqx25dvBix7Rrl4lVzEuyucUdaUhqcMUV1zhoYFLAPB7MrCFmsBYI1VnmZCaxlb00AcXNXgLSaL3yckNYLjRsODERDkue5iw8in+sybLzgthVHODut/HKS0ATKQAMsANoAvxwrFDaaJmaqTumve222943Fo8++g+fZMeP38TZ4zvuuCO1yBNBgn5F2oDD15Qpb9iECRP8byQXLHQ4yR151FEOnGkzwOEZZ5zpobZgUgEv1I3+hGEfPXq0yw623357ryPXPBynxyg8GqyzHJbQ0iI3ePfddx2IA4jROgIIxL653i9ykFLmLkAwpn3KJDoErD59z3iijvQzOkaA6JTXX7fttt/ennrqqRSrB7OLsx+bL8C7JIOvv/66x/xFK82mg3b8z3+esQm77ebAA3DHvfIbDDbROW677XbXBGNyFiPG88czwJiLb5zW1jiJb8hk8mbMUte8/DybMXeW/fjooxxkUSd5+sedxpxhjTSu8QXdTeVJ+rfAI2YMGrSOjR2zERyab4w2WH+MffTRx9HGlaxj+S6fUFn8DduFOR5LhFhLmEU2PmzU5LSm6DFqN9qT/x9/8qnLBRg3DuSi2LboN9l8zJsz15/h3XbbzcZvtJFHG/l82vQo3nBIbCELD2OaZ0TOa2oDWVLEiHItAToxyfJN4HtJHQKACg56KkPsKu3Pi+Mlj5FlQHIGzhWQpgx9L4czlR0SWoRQZMyZQbYVshiK1Q1JYYKuV1KxjMwQ15zoELSd5F08zxyjuvHs6LmUHIPnR2mt5RfGdTmHMaS+1CYgkBz9UlF/aC85X1L/4IDWmOoP6kXduY/geBmeGfW/No+K+KJoFNwH9833naN+qEzanfuDgecl0J5sIktdYIK5jhz10Gwja0fCw2eS6xAaEiAcZ4JXDHZX9HSnWUv0bAF3N95ovMdZ3nPC7nbcscc5+M5MfDEEZU90iDU/U/aA4DXfpl9xiV8OBK9ZM33XIFgLDJMWk2R8UWPya22DncyyiRPv8lTILIDS2jE5aQLUbl0MAe8CyCtrcCZbmfdhUFhYmeCY6IcPH2bz5811sHjKKae4CYpdPhIIOTgJ5H7BjBc5w2iiXJsd3hWbXRdN9kz4gFUALQzlH/94q5ujtQkRu4cmeMcdd/Y2fuKJJ5x23Wmnndxx7J577vYFAC00ETlweFl//dF+ezB7O++8s+trCcVE3wE4j/nJ0c6esljBhp5zznkelxdNrqJp0IeAGkAvrOuECbvalltu7c5oJDZAz0s9KZeFEEAGSJYm+557/mrHHnusvfPOOw7MOaa0tMQWLFjoGdu0CaCfYaIJr/b559PtmWeetf3339+vrcQpRUWBBSRCBW3Rp09fb69Jk55weQQORYxZ5DCw3mL3uAYMO/KGiy660NnHsrI+9uYbb/r1JEkhjjKsIw6E/CeqBnII+kdJRmg7FumVyXnW1JgSK0l5XC9+PyWlxfbCKy/bcT8/4QsRFnSs6qex35mNg8lKZKDpJHNigw0ZMtT69C53XXlTI/HD17Flyyo8CgD3W99Qb1nZIbkD9cC87MkVIuZS90ydtbl13WiUeEHgReZ9MiJmZmFJCqytzwnp6T6fYOKH3W5tDvGAHaRG+mKAhSJzyAFOGloBWAEm6qFQjGo/+hqwxzFiO7VJFjjmez17HMf4EwOquZDv3RQesd9y/AMwU54ArK6rlN2Mf8oQ+8zY0rm8y2m3871QH8k9HOBHcXJx9pJsimtqYxAiV4RzxIDzrjYBMPp9RnF+VwSCmWsAxWwUOVfMPuVqkyzgrA2IWGKla6bvqUt8w8/fgGteYqrjMY7FMHM/lEdbc742g9w/ZaSY60bCpXWA4A62vdla25hLFc6uzdhAAITlGPflAbDTRUZcFM7NSmQ4CEays9/e+9iRPz4yJKPpxAX3gOA1NTN2lNMDgtd8m37FJXYNgmfMmBlNVGF3HffG7l5luwbB2qGLARabIuekgsJCe/XV152xo16AHLEOKXYnEmkJEHYGxCu7B64DyGXhZTFjAmYRAbQtWrTQGhvq3axP+C0xZEzmTNrrrEPcTbzbwwIbB8LxunSvDVd+dlcgGMcwwD2LBZM+MX+Jo4ukg5BHMl2yYHJ/mPYnTNjDJ37iAsMEjx69vut9kUPQBxxH3Nz77/+bhy5jzAB+iT8MMB41aqSz9zjBnfTLXzpjCuDlvHPPPdflAXPnznYwJLM2jC5gE+A7fvxGDpCI/PGTY45xVhaASJvTR/RVYJazHWBhwsY5jlTZO++8ozsmcm/Dhg2x+sgUSyty7oUXXmgk1KDP0S8j4YARDAlW0pyxZPFFFoK2mPqijYaFZmwUFxV5yDfuWWCM42lfrgnARRbBOA7HA8KDpYJNAoAG5rq0tNhuueVW31ghD1GiDkUxEHNI/6zNF/VMOYZFCQm4Htfv3aeX3fv3++3Mc85Opc6VtMSZssipUuNe77Hlw9otzSVBjD2c4drbkX00WFYWGQiTntK8V68Qq3bkyBH2/vv/tZLSEm9LmGCodsaNwhNSNs8fY0BA0vWjZBeMnkMBIspsbg2xxQWWGjxLY6YDbCwBWRlEosiMzPYNPg5qq4MuW0yk2HLpthV5RJsAxqec9zyaQRSbWnOLoktIrkA7qe567mgfyuVaHC8gq82RHNi4JmOF8wTuVQ+BUVnzxIpSnoBrB8seNns8V5JiSOJC/dypri2w5zCOAoxcU6Cbd67Ji+NVDnWnf9Bie3ScCARTr85MsCQ/vCOjou0oi+sokyRzMWXzDDo0JJFHlEKaPpEUhLWEa3O/koKonSXfkD5aWSIpl2fS4ylHz7V05wBZ7lFMOrIOgWDqST1gwZHuNCXRgiN5of8SDoKRU3jgk5gcQmNz1Z7pDia4IDfPNhq3oTU2NNih3z/YDjn4EAfdPXGCV60lu3NUDwjuTut9I87tOm3y8uQQAqPdu4WuQTDlS5clBkSLBtl3Fi9ZZhtvvImbNKW5RV8K6JLpe3l1FBDuqv5MZixiAEUmaSZiJkEY4enTp9mll1xsxx9/vIMW4u0y6eH4APgV09sZBGuillmxqzp05/euQDCOSbQdJn60fVtvvY2blu+++04HI6ojiwMTOOwwcgTa+rHHHrGlS5bZUUcd5ZpMIhlcfPHFHipNWkzqzrmKFDF16lRnjQGDMLsP/+MhTyCCKRWHpDPO+LWDT+QDMgdTxh//+Ec75eSTXT5DiDRYXxzYfnTEDxxEsrBgyfZA9BGzyGIZFqGkL2CA1cMOO9QqKir9exjk4pISX+CkF//hD3/oOmJYWJhjokM8++yzNnr0KAfl1EngDvB+9tnnuic2jkQ4E+L8BogHvCv0HIAYCwVjEuCOJIToISzafaJkBGzeaGtkH9KDU1+kGYB42ge98Pz5IWWv5Dx6NrozRlZ2rlhBwErcK586AoKvvu43dsPvf5fy/Bdglil9ed73HWAYJpjwXFWuB95k483cyREAnJOb59rgwYOH+PNGXzYCsNqDEydjpY7U3m0h1Fp8nEsTq42nGFEBc2lMaUeSdaAl1jEFvtkt9DTNaMiLCkjPHCRgzcmka55JS8v8JxkP16EfFHM8Dsg19gBSXEPWp2B5yUplZZRcSyZ4SRvEpHJ96Y9pU4VapB4ANp3H35JgSf8sIK2+0bwkRpp2icec5ppKCCMfBo0zWcV8E9bWEm0swjNOO/AcicFWm/Cu6BuSXAgEOxPrUruQCITytamJt5VCE3KMorRwTdrJ01knEj6PabxJKkR5iijDdxrHcWmIrAXUk+Mpi/tWpA4B8fhGlHsFyDIXdAbBMLSyRPDcCgSzWSDyCBY3WGDPYxFzjOvMBnf9TIcQadQbZ7ixG4wxNnE/Oepol3+5haQnY1zXzdjNI3pAcDcb8Os/ffVA8P+yOqtzJ12DYGdrIo9/TNDynmbiJ5rAT392vP3ptj/Z0GHDUg45LDgAYDkSrahmqwKExU6I/WAi5T+g+LTTTrXzzzvXJzWYTOngtKCI9VmdlvnKzolMx2K5YXQJP4ZUgZcccViYQmzcYiODG2AADXBWZsLWW28DZ1r/9KfbXDeOUwbabC3asMdvvPGWHwPLCQAE1LJ5mDJ1qm266capZBGXXHKZR0WAMUZawmvGjFkeF/iAAw7wLGpoh4kuAdg+/rifRcAJR5vAkAk8A27pE8Dq0KHDHZSScANwD1ABmC5ctMjjCwO+WEz57he/+IVdeunFhoyCOpI0AKc3YhCLkWOxhLUCpHIvRJMoL+/v98bmQE5uQR8YnGFIzoGG9cyzznLGmXFDljT00wAWHCsV1xbAS8KPCy64wK/PeJfJl/uQRrOrTU53xxHjH1Al8EB5KWYxN8dOPOUke/jRR7xtGSNivyVJ6uyApIU+vKdZZlauLVy4yNZfbwMfR0hjyAYIQsjKJCVsg18bMFHL+Cspdmc4+olNW2tzq0siZBqnfjx3khkICGvjSd07dLJmyZYQEg3QB5ggOgTlfvLJx+4cmZeT603o8pMo2kxbS6v3R1yyQJmMCV5xEBx3MKN8/qYOAltiKdWmYnRpd7GTYll5nuRTwDhXnQXSKF8AlvPjznnaOMXZcYE+nhHJArwN2tpSIFibQ8nKND4pnw1JeAXJA+VIsiEfCsk7aD/JIwQcPeNfXZ1H/pDFj+PFvoo8EPnBGJAUQkCbekFM8DfWAcnPJHcDoCoUpuYHMcEK9xaXqUjXLRAsK4CiX9B+alcc27RJpAwxwbDB2jRwfRK8wATzztgimY9AMHKIlWWMW/nzHRzjaM9+ZX09OgQbw1/98mS3zGGl65FDdHcG7Pr8HhDcdRt9w4/4ciB4TcshYBNW5hgnExYgTdo3JgZCVD322BO277772fobjHFWjQlQx/OZSU4TaXwxVIesCghmkia8FZM7EyHnzJo504740Y/szjtv92xWSndLubARTJyKcbkiTbLAwNoGMV2V3xKZTQGAsKkbb7ypa3x/+9troxSggLgOJRkTeDw6RFNj0iUUgF7AGsA0RJRAOhNMsrxw7kITS5xgMsbx2n//A+2JJ5/0uMSwwvQXjmekHMaJjL6Djfvve+/ZBmPG2HvvveuLCCw7wJEweL886aRgmo2CxotxEivFOyw94c4IZUbkh5NPPsnvya0ZUUYuAOkOO+zkUoUgf8m1e++9z+P9wgwz/rh3XmzGWCxdFlNQYBdfcolHBYENx4ROfGLGjXSJABeY4pEjh9sFF1xkl112mS+IZDokkgR1VrY1aRq5DhsR7rG5ucn1xgJMgB+Fr1vbk4tM2vFniWt68o6qSvvxT46yt997N8UEywwsmQbndx6DHYwXYaIybP68hTZu3Ia2/vobWFpawjIzsu3jTz5zyUt2do6DShwNBwwc6LGJiShRWVlh/crLrba61hf6+HUEasSuypGXutEXMpXX1tVYUQnh/0LYMgf8BQUus5g8+WWb+vrrLtvB6sA9kEjDZRN1Ic63ojuI9QbAxTfLcoATsxln+uIh/ShbIFigi3lD8ipJjCSHkPMddXHwFZn4dX+UzbFyaBXYlcxCc2EcBMtBrLMcQmyy+hWwKzYXTWwAtkH2IBAsplljh2NUd5XPxorOrK0Jmly1oRhyjfV4WczDPCdqK36jz3CYY54B7Mpa4Y6bkaMi64ZAsaws9B33pk0JdRczzndcXxsO7lcbEdo6VacoY57C8zXUs94k/L9AcAgT2Ogh0oJTHM9Du4PgAIS7jg6x4mc8aIK598EDB3nGuPq6Orvg3PNs3NhxDoJ7okOs7RmyJ2Pc2m/htX6FrkHw2tQEdwWCtSjIZKXFgUkNJ6QpU9+w3r37pELVMGEp3I80ZGKjJOFY2QLdubk1MTKJM9mwGBB14IMP3nWQWFsTYs5qkg2mWtL/1vnEL7aGcnVdsehdAdS13vV4l+flOWgViwVbC4hD3wuDK9AXnHNynEXF1AbIJ54vkyxZ1VhoSIpxww032HHH/cxmzZqTCrbPwoaml7jBgFrkEHwHo3v9Db+zW2+9NaXpoy78BpNPmYBzdLlkXoNth1kBYOfnF7oz4iUXX+yLmZgzLfyyIPDOGMLp7sQTT/KoF0SZQLPsHuC5ua65BZxTBmGxNtxwrAN4QkYNGzrUxowdm4rJKyCjDFtBFjPdE7Nw/2iZkcUMGNDfkz0o5ikOdYwJ6kcq4Ouuv94dC995+22PGKH6ci/0BYsu0TOQfCAhweqBlllyDDG0PA9r88UYFUDQppHvuJ933n3Pjj3xeFtSscz7TEyb2EwBjJUt4u2WsIb6Jttgg7E2bNhw23KLrf0+H33sCSsv7+ffES2DNnrjzTctkZHuzozOROKBn5Zwk6+kBlxLfS5mVJIe2p7PKaDUkrSsHNjIWj/HJQZ5eS6HmDLldd+4ZWdmuZYdMENfufm9uMSfd4C5QJvmJa6vsShHLwFjfpOZXHpW1UnMpiQLlCFLBudxHQEwmfpD9IXgICk5gTS1irkrNtmdiKMNr2QGAQQHB724HILrKcGI9K9qU0Up8cg7GSHbXQgpl+3drJB4YnaVMVARLLjPDqY5zardZ4KsfSEShZhgRZiQ/wn3x3zOJlntEa7V7iQK9xt3yON6zFHSD2vO5Z22lKRE4yUuvYiDYDksxs8RCG63kNVP8pN6l4+FDIRaa4JTZL2DYCwOIfx8mzt4Eh2ipTW5woxxXT/XgQmmL0YOG54CwVdedrkNGzqsxzGu6wZcI0f0MMFrpBm/zkJWDQSj28LM81UzwSw2uqbkBSyypJQlkcGAgYNcp8pvTNxMfkyILJywBnFzrABMHIx21fJMYoAcQBnAp7KiwmbNnu0TclVVpWVnZYZ0q7W1KU9oPmtylNYwXo84GP/yOrCuavzF37sqv6GRxA95LhmAbYTRJDoDump5QgP0AKSAQrTDLP4uOWhpcfAIsCWU1zbbbGMvv/yiA2WYVNhW2ox4yP/5z7O21157ud6X7HEVFVUhJql7Zqd5sgj6BUcwwCH/YXB5KQmFQqHRlsgOCEl35JE/smVLQ5Yr6itQSBsTN5i6aOEFuD377PNeV9jdpkiDyD0R5xgADyNMkg5ly8KZDs0vGfGQwLAYwgwSwg0wf8IJJ/ixJAqBzcapkBdjVKZnRXJQCCnORR+M+ZboE/3Ky9zJDgCARYNFjaQkCxcu9kV//PgNXa7BuIYNE+BQtrIvNyK+3NFiKR1IRhm5BGL++e9/2SlnnGqE+8/KzPIMVdwr7RGPQLDCK6alW1V1rccCHjFkhG9sDjr0MFtaUWkPPPCglfXpa0sWLfENS3m/fnb7HbdbXm6ug4o+vftYUyORBdKsrTVsdMS+UVeB4gACg5MS39MnYk4LCvPs0+mfuAPruLFjLM3abfbMWTZr1ky3CLhsorXNHTJJ5AHLj0AnJzvbMtLTnQlPz8hMMcvSo0ozDgCjz/nbQWMUtot60EZiG6Vh5h4og2PleCfgq+gkfC+TP2MRx0HNLTLNU048GybtoljgkonwXdDsEucX58S6lAaW50URD9xxLZZtLx4hwYFrS5BtKGqP5BNihXX/kohILsP987mqMjgOy2oiTbBAsDYO/I4ECx0/53E+4x9gCQhmrtezT334TdEkaH/dryRrqp82JdosiNGWY1xc1iFnbGnKYcK5pkBwXS3xx78Igmnf2toaT3HN5p36wgZnZiUsNy/XwbFzwcqwEXtYupq7PTpEFNZu3ZGjHASjCf7N1ddYv/J+PSD4y011q310Dwhe7ab7ppzYNQieNm26ZWVme3YfhZKJa/5W9U7EfOrhZifNBIA5i0lNrIiYG8rlOkxI8YQOMIi77ba7kZChb99yn3i0o+f9yzC9XdXdzaBRimMmYDSaSp7gZq4kO/yE15MXE6TqHY8r2dV11tbvXU2kMoliXgfYAw6JdQtIQ+epRUBpgymPzxxL3F3C0rFwEOYLxnbQoIG2ZMnS1MIMAEbTC3CDzaOvKZdzuCZMNNegz1hAaWteLCwKBSZGkQVHlgHaOcQabXfgxeKpcULZLIJiLuVUJB0voBvAL51uiN8ZGCppX8X69+nT2+vT0hKSGWhTRp05n3IyM6h7yJ7FfXJfAiZaXGWi5jyyBcLg5RcEDSkbAoETxrl0h9wfL7FrAvos+PxGfek/aSa5by348bpSB/1NWTLbi+WS2deBQiQZaG8N2RTJBEt9sjGDY3ptDvdJRrWbb7vVLrvyck+dnEsUgDZiPZgzsxyTAguRx77AXktbiH2bhrc+jGdGlm294Wa2cNES23Hvvay2KWmTnphkfUr7WL+SMteSfzxjmr319ls2eOBAy0hLswXz53s4taYkWbfC888rLQYm3PScTl83W2vEMuLMJGvDqHVHWfnAvjZ//lwrKcq3pnr0qW32/n/fsxdeeNGWLl1mefmFVlNT77rusj59rLSo2JYuWmhNDXVuRWimVaL46fF2BTCFBC4h3baeQ+5b4dHUFxpzCukopziOZexyPG0pAKxNtICgyAHuXxrcOGss5zz6W3IhyuBvxgy/C+gyBqi7JBeSLwhg04dijTmf/6Ru1rqgMaX+iBME2oTonogKIdAcZ8g1F2g9oKzgSBdC0ynySnguW5ygYEMpNt6tBG1tbkXis29movsVwKe+nROdcF09K/H24zP3EX8WaSfkDJo/faPTwFrAsxaiRsD6MtdVViHhoF05nhGDfCTbMrMyXVe9PBDc1bwdjXafl7hvNumjRoz06BA33fi7YIGCYHDvuxBGLfWMRNlQ19aa83+t3B4Q/K3v8VXLGBcHwXLw0MS1siYQ8I2b/r8MCNYEzru8/TE777LLLg6Mc3II3r72QDD3yASM1z5sIdcuKkIP2mKLFy+ykuKQYUmexNLOyQlk1SaztTeIurq+mAxAYwCJxGMmDWoA9chmXTaQkxOZmUkTHaIwwF5KYwmwREIAAyWtIucoVbXaRw5dWsgZfaoji6Ocq8TqyhEtAK9eKYBJamSApxZ1Fiqux8LG4icGS7pEOfzQP9wn5WlRRvZB3eW8Q1vAYCk0ko6T5pJ2EStUUlzsOnDqKVASpB45Pl75X17e1xk76ka5SizB/SxZujSVmIDfdf+6F+oKc0y8ZZhh7gdGLIQIC7IAri1nTXmqSz7EfbMQyzyuDQHXUTxZ2Gf6RwtndVW1O/C5dpZkMmngvIQBXtsAHm2tDgouvuwSu+PuiUaYQurrA6OtPSy8UUxWynVwGjGxbHvRofvfiYTHat5ik81t9KBh9tn0mfaTU35pj0x6yvJz8qy8d7ntvP2O9uzzz9srb07xe+9FtrbWNmv1hAM51taesPY22DUfSYH9ihZ53gSEmxobLTcn23LzcnyM0q7jN97Ytt/xOx7jec7M6TZk0ADbesvN7B8PPWS33vpHy8zKttz8Qo9gQUSS7Kxsy8nMMKThNZXLvP3mL11qvfuU+T1qw05b07faFHUe83GgKikC/cH3jLE4CGbsKUaw9KxxpyvpYPmONlX0BoUqkzRFsY7l2yBwq+9lLeF7xcoVe60NDffbGTwKeGtzqHL1fGkO4DhJNpgz+J46S3Msi5mPo8gRUfdJWWyKBcA1x3Icx8D4MoYlp9CmI+iOLRUrXgCddqYO0u2r7cLGtiOjqDYEtCVlUQ/qK+sIIJgy1W/LA8FIa6prqqzNw8kF5pxkGSTLyfBkPTiH81R1vLqaszuODKpf5gAi+gwfOsyTvdzy+5t8rEoT3Lm8b4IMb+2teF99yT0g+Ktv8zV8xVUDwdlZMAYdIX7EPoh1XVGl4gyIjvkyINhZqGiRB6Sg7bzyyqvt7LPOsoGDBvlOGJkGr87XEhPYnQZjwuBeYYFx+jr99FMcAAPuYPRaYZmiBUiTo1hAvu+qfbpTt/g9d7ccLSwyTfIuhz/anwUDgMV9a/HCjIzkgd/ExopZktkZMMA5YvrpE9oTLSIxd1kItIAKNFA+C5mAnBwSYUABdCSp+OCDj9wMSrlKjS2mTJo+ztd1xR4BCrgOdQ6bqByXHAjkw9zJ81+e8CqP3ygH0DtkyDq6CkSkAAAgAElEQVS+CSA4vUy4gGax0GKvYZI//PAjZ2rUprCotbWhzXr36eMLuBZzylYMU+kkWYBZoCmf8T9v3gIHrJyDxIM0y/Qf4J9NDKHcxNJJIiQWljaBnQcz1tTURprWsPDDapMsojnZbEuXLAkSEzKpZWe5FALwm0H7Rd42J550oj334vOWXxjaEQDs0RX8XwAoXxj/MO7twfRLGemWbs31zda3tMy23nxrmz1vvpUNHmxNza22xy67eyrlrNxcmzl3ri1ctsSSOLo2NjvIbc9KWDOORuzS2sOzH6oFMxxPQxvGABIKaWArKoLpHL1xZiLLkk2N1lhXY5kJs/VHj7J/PfWU/fOf/7RhI0ZYZXWdNbe2W0FRkbN5sP6tLUlrrAvPQWlpH8MMzku6bsaVNiVIbTwCQhRGjXrKKY5nhH5VDN0446t2EwjWcye2X4CXZ1TWBrHMXENSHPU7Y0gWBkkX9KzrWO+XyJohcE7Zej65L85RlArNt9r0yqlT0gOuI2sOZUgnrM2uGFvK1BwqNl3Pv+Y4AVptbnVtygTIw7oLrHIM9Q6a6bqUTIb+UfvrPmRNEesuy5csKtJoLw8EY1XgRZ8wnnAShglmPaJcpA8wvjW11UEHDBPchjSHMRBAMH93J06wQDARfQb06++OnTfd8LtoOQjJMnpAcHdXx5Wf3wOC1277fgWlrzoIRg6hCUsTb1cgb0W7Wp9wV0EOwUQK+IFBk6PJHnvs4YxscEKDsVx7GdCZBJEI4AzHNWWGZvEBzLS1BpMgL8k41CbSBq7NTlx11mD5tYibKGXS1GIolgPwpYD/LDjydlfkC+nodAVAJIsfi5BiqbLISedImwL2AJX1UdQNgTbJSqgLumI0vWpHmfSpD+fCRsMGK6SSzgUUU1+ywmHSRhvMC21xcGQiXmiHbhkWmyx/jGkBhUGDBqTCtuHoxvWCVQBNKuld8S5vsoxEwhc3mELe4y9+B+DAWvM7Cy1tG+QffDarqKx0lonFOoDdNI8F3L9/uW8wOD5IHjIdpGqDRbm0rTzj1UYAaskblKmMGM1bbbVFKnEL7QiowvFLY5fyYJcH9O9vO+24gycwYHOADCKRkXCOtZXg+7D1OdkO3A89/FBbsGiBywJ8oxKZnMGgndkmB79a7qFoeWTb0qypOmnrjlzPxo3d0JZUVNqs+Qtt1KjRlpOe6TKaZJpZaVkfaydGdX2j5bWTXaDN6tNaLZGdYdbeYukU5+xvmMuCF364GlE42Dih/wZYsfnSJigjkWE11XWWC8MLS9fUYL1KimzqlNftww8/dIa3Kdliy3Aczc+3vuVlVlm5zOrrapzZA4y3JdstWd9k4zfZxMfhjBkzfB7QM6RNiJ4t6idZizZtepesJW7up0zGrJh8AS6uoc2pnLpoA75jvIhN1rgIGwHCdAX/CZcxRCEEZfqnbpSh51kRIzTnUwYvMah8pjzGmcsBoigVXF9zB9cSe0o5fM89KXqP6qcNr6w0qr8sakoAEo8ywfWVKINngesonJ+cS+WrIUsU54iJlyZb4Fj3rXlN1ipZI/lbznfcoxwDFcWDtMmAYAY3x2ZmIo1IcxAM+8v8gPyBZxxwnOY6+yCH0OvLzedhDqENSUVfXFhkQ4cMsasuuyI8awDxiCDqPPv3sMFrblXuAcFrri2/ppK6BsHL0wQLBHdV6c5yiBQLvIogWMBEzhdMQgBSJkMAAOz02gTB1HfhggWe2ez666/1212ypNInUg9+7nrSDnCyvM9dtVF3fv9yk+b/XklmahYJmRHFlgIqtQFhQgdnABa1YHE8CyOLhBx9ODeuY6TfwnFodmu8AiwgAENAHaMPbS2EnuvsPAB90CtqccEhb+jQIX5+0Abi4NTs7Dzls9CNHbtBAKWRl7kkHDj8AabE/IhJk+MN8YdVhqQE0h4+9dRTDlgPPvggl0vgGPfwww87U6sA/JjZhw4d6hEcpA2nT9BLkxFv3LgxNmfOPPvd735nL7/8srcN4BPHQ5ziTj7lZF/IWJDFPmFxwCFPDmgybXN99LHEJWZTSH/suede7nBIdArOlyY9sNMZtskmm9nbb71lU994w8PKAd5JTX3F5Zd7ymCYesCvGHNA/T5772MT77jDF/Fqop80JwNr1d5mLcSQLSr0aB+AYPpVGlKBH/pYoMMBBsC0PeiXqTQyCEBwawuygkbbffe9rT0t3apr6ywnJ9+SDU1Wv6zGCguLrSXdrNVZxAzLbE+z3NYoY1qi3eqa6y0zKyQc6JhnOixCft0obTKgACAMKOFeGQ8NDY2WlZ3rzkTWRqSJdsvNzrI335hqn338ic8t/fr3t6HDhtoHH37olp/qmkrbcacdrL6hxpKNSSvKLbbXXnnd2zBssIKlQQCNz5LVyHFLMpY4INVzw7PC9wLSzDOSWdCmHCfQrDEtoMi7wrYpQoUkFJIlBIYykXpmJevRZkhssqQH3IfAK+2mDYQ2nNLLch2BYLGrsqQIBIsNVzspjFucWInXP269UNKbeOhBypPfgpKRSEYkcMzx2nhqjAgEM2+IeabOPDMcw31ow0oduDeRHwLBtBdxgiWhcPlWEp+ZIBfjmmy2PctkTZW1uANhuhM/gGCSvSALQlIhENx5Lnfrxkr1uyRpCU6hgGAA79akZj/lVC/TYwQvx+FOm53urDs953a0QA8I/taPhpWDYGKZfvbZtC84xsU1wauyo+x8jFgS6aFW5hjHZMOiwYSFdvPtt0OoLSZkJkAYPT3nuo4mk1WpW1fdx4SI7o4kD0Q/YHEBsHBtmCcc4+KT7JrWBHcX5HZ1f9yPQkapX7mmFlExUQAzQqONGzfOWUD6BECFJECLJO1NH9Ef1113vcfGJYuc0k7TjvQbCwf/yS739jvv+PXFeFKGnIA4hsgMAEYALxET3nvvfbvyyisNgCrAR4D4/gMG2GGHHeZJKLT4MmYArYBRWE2xZ1qkWbiI9ECoNyJWcC8szLC+gFgiPVAfQDj3S/IEYihrIQZAop1FL84YZuHlOrQZn4mEgTMg53APRCzBiQdNL0wjjp2kWHbWsXdwwMPB8LjjjnPNO8ez6DLeRowY4cD7tj/+0dYZPNhmzvzcj+/du8yOPfZYu/zyS51Blvm5X7++dtFFl9hFF15ow4YP9zJPP/1U+9Of/uzHk9mOpCew5rzQVQL+H3rwQbvs0svszTfecOfHVpwFG+qdEUYOgTd6cWmJPfDAA3baGadZv/K+XwC8LOwCwQ4gSB8bbRQdaAFoM8LCn2xus0RGgY0dN97S2bwkWxz41lXVWu+CEsvNzrXaxkYH3on0DEtvbbO0hhDrtyUjzarqqywji5gOEfMbgQa3GGAmiBzLGhob/Jr0pUJ1uY6ztc3qGhssvyDfcrIyraU5ac3JRntt8iu2YN58y0ok7NBDDrF11hlkd991p7PAO++yk11y6UWWl59rBQWFNm/WQnv7zXc8WyAscDyWbRzASuogcEy/SvMamP7slDRCMhKeCTGjAmx6PuhnNkfS1HKsiALGtYBynJFVuLOwAWiIYl8HOQbXFOgCSEoOwbECgnEQLO0s5/G92GcBcsoSsyrHTu5dYFPadFnNBM4F8uUoKo0xUh/Kof8ol985V5nt1K+6N80znKM5WcyudNM6h3ppndEYkZZdc5vkR2pvLzPdUklPaPOWZljeDhAM2wvYhQnGIc7jjKfRTyQHCc8GIHhlmuCuQDAbNepGWMumhkb7/kEH2Q8POzysSZE2f3lrwJpYG7taW/6v/N4Dgr/1Pb1qIHh1NcHLa54vA4I1mTJh4WRw9933eEQCAEgwb+a7Z78YC020+ru7IBLGkAmY+LEBdAcnsbCgmGVmBE9gTZqaaKUt6+7w6G79u7q+TKlM6ixsWvCYJFmQiA182mlneNxgGE/SGStcE8wkn+OZsgBO//3vfz2EGXW/6KKL7Mwzz/AQXyx8IfNSlh133Al222232Ubjx6fMo0EmELJHiRm75ZZbopTK6fbqq687oGThI6sbwJHP9Ath2q684gobte669tFHH1pTU9KvM3jwUAcmZLHjHRmGO1j16uXXgkGFxQPoCqhwz1tttY0fL4fIv/71Hs8YF0K+9U5tHObMnm277767J+H43ve+59cMY9BcRgN4BZxfe+21DjqCNjLId5BnjB03zsubMmWKj6kzzjjDWWVYYzYZvCSLYPGcPn2Gxzm+9957bb/99vOwbIRp+8Uvfu6MN/fliSwqKx1wsykgjB0xtYmrvOuuuzq4JSsf9w/zzosNAOe9Mnmy7brLrvbRhx/akKGDg+65OWmk125oarSsnBxPJnHJZZfZxIl3mKJnaFFlQVcoNYHgdA8LFdJNA04BpHxuQEJSVGpjxm5o+Xn51kyYvLSEpbenW01ltTPC/fr2s4b6kDI5NyvHcjNCkgP4ZRjpFve2j3TGqd0wCefCfTEzNCaDX0FWdoi1C3BgLCYyE9aeDhCud3BSWJBvLclme+bpp61yyVIryMmz0sJCy8vOtvlzCYvYy846+9f23e/uZNM+/8wSGZk2aJ3h9vFHn3kCFJ4NhcGjfJdhNDX5JkaglToBWuJaVb6TNMHvLZpPZAkA0DLvsLES2y9nR46hncV4y/Iih0lFdaB/qIccL+VAynlxTXC8LnIU5VxAXlwOIc27NpbaOPMu4CxrIW3ufRHFCA7WnJCQQvOmQLwkIQLxmp88Y2Bt2KTynAoE0ybUTWy79MjaCHN/cRCsjYVYdI1byTqoZzz0oGRa8VTUKQ12enCQpSzXN7cidSIjYFiP0P0yAhsYXxEDzDjjmYMlZoPJ3yvTBHcFgokyg+6cOaG2usZO/uUvbecddgzzTA8I7mr5WyO/94DgNdKMX2ch33wQzAMtBgFTMADIWTgPSxbCW60tEAxowmxNHFgADtpOOW1gCoY9WptyiK8CBKt9mcylxZPHM22M5zGZ00jccPvtt3vmNdhgmQ/jJkS+I34vCSh++MMf2umnn55K8csCxXkDBvSzsWM3tI033tjuvOvOVGa64M3vBF60aBJyrtkndAD3oIEDbbvtt7fnn3/Of9fxOEdSNkAW9nbvvff2MG/IATbffEsHfpdcckkqTJLAJQ5kbHIAi48//rgDbDk0wRC/+eabHpnhwAMOcNNlsAAQEzokTsHBrGJZpcsM7rrrLpswYVdPiMH4YDGnHZ588kmXDpB2GdBL+UHLW+73NnfePBsxfLg99PDD9r3v7Wu//e31Xhbtx3Es/GzCpKGEaV9nnSH2q1/9yk455Zc2btxGHi+bsH0CPizcgG5YYDSH3/nOjs7isxlBb7vlllvaPffc5dIW7olFlPZjc/fC88/boYccam+9+aaz2zWErIPASkeuQIa1El/cj/npT+255561siiEnDrElf6Rg5WDJzZXmUEr7c5P0SanGWDX0Gjl/QbapptuZrVV1dZQ12DZmdnu2Z6ZyLTM9AyrqSIWbIhDm57I8DTJPO/IM3Jyc6ypuSWEKolewaLQ5gCjta3dWmGvARuY9X2TRTav4CBFZLXs3Ayrrq2yRFamy0MWL15ir77yirW3tFp7ssVqcMbMz7eCvGzLyc60U0892Y49/mdWV19j6RlZ1tKWsLvvudduvPFG+/j9962sf39vR/pO0RT4LMe0YC0JIFjzBnWLs6YChPyudOaMKYCv5BKAQum/ZbqXaV7aX2XGE1sqx02O17gSaxyep6BZp615xRNoCASLKRUIDtrX4NzK+HOtbBRlQfKgOMjmeMlRpMkVQJbDHMdrLHNdymRDSv3loCtZAlYVPms+kpREc5NCJYpxVltTX4Fd1V0hCekvxeIWE6xIKlyLe3ewnwixp+MgGB8Vxhdloj8njGZTkkxyYZjiCMe8lB05mzpOXYkmuCsQjHMrFiNkXdWVVf7Mb7LReEtPixImr0AOof7+OpHH/y/X7gHB3/qe7DpO8Jw5c63VnXICo8PkJj2bTHoraoaVPsRphEtqScUJloewmA3OlR6OBYDFHSBGil4mvwAQl5cccs11CvFIz7/gAjv33HOjdMDovEI7BF+cL4a3WXNXFhDscJpY02WrPLEtYnP4WyHIAHGAXhw7Dj/8h266h/HimJAeOdMXZkBzcDoKelCYyoMPPtg/P/300y4l4RXMvmm24Ybj/bubbr7ZFzmFRNNiRZnyOue8e+65x04++WRraABkhsVWUScEsDge5hNAggwBxnKddQY7GL/yysud1dTYZZElCxv6Y8AeCTROPfUU/5t0xYwxpA0syEgFANXcjxyUZAImlS4a9TvuuMMOPfRg1//iVAfu4hikGKQ+1uZCAFme7GSO2myzLZzJYYPH8S+99JK98MILKQcm7pP6snkAuJO8gZjMjEk2EocffridffaZDsC5P54T6gz7DfuLjviII46wn//857bddtt5BrRbb73Fk4IAsGGsaTsA16OPPGI/P+Hn9sbUqc5qkkzFF2miG5AeNy/PWVgSWHz44QfWp3cvfwIVoMxliAKkmJnRzUdh0lqJtRxFCXBwU1tvYwYNtfWHj/ANQUFevlVXVFkWSSMSGR5DOCMzyyUYMLvsdRuSTR6hAmY62dZuWXkF1twW4jMHVjPpdQ2pctP9OEAzDpj8ThpmXtQLZj29vcXDrSVysq09kbDZ8xfYf5551kqJkW1plpvIsIbqKhtQXmYtzU3OBu9/4PesNa3N+g0YZPMXLrM/33GnjzeArIAkYAngxjMik76sK50ZUtpHMYI1n8oJmO+lX1e4QJ45voft1+ZIIfrEFMuiIoYzMOBYR0JcYK4jEz/HqBxJDAS2qRt14fe44576VOUL1MuHgzpKf6/Qf3I4kyMdbSRZBOfFZRWam2gzyUqok0CodM3IjJD0yIdAcgVFslDiIkXE4B74L2kI5cfjNFNOPESdZBLUR7KOFGngDm4dId1YCgjZiQM5fV5cXGT19XWuA8aRkqgQONMx/6EVZpzKOXz15nbY/RpP1878AQi++KKLbMMxYx0E8yTGAqV84RI9cojVa/HlndUDgtdcW35NJXUPBMv8v1qV7wIEU6a0aSESRIYzXGeeeaazV18FCGaCRT958sknukOcnFrCJEJYprULUtc2EyynDwAfi7Y7MkXxMAFBgCYW2/ff/689/vgTKR0pTLz00WxIOIbF7b777nPQKRPwpptu6pnV7r//fgcmYqUAZsgr/vLXv6aC1ouJZjFUeDauAfsKo8ui/e9//8ulFfKwlxYRDSyOcUgb8JD+zzPP2E477eDMJ45jaJqlM+T+gsa82Nn9gQPXcUnBr3/9a78npBzEhP7b3/7qw3rMmHEuawDYs4ByHyyIgNLKiirfkKHlPfDA/VORHdCuA1AfffRR22efvZwFljlYHvMuJcnPtx/96Ef2zjvv2HvvvWNXXXWNA36yk4mpoo94DnDMYtihm4VhP++8c23w4CEO/I866ihnw5AnHH30MXbnxInOAvMaMGCQnXPOOS4jAgA7A3/nHak0zPQ5IAGG/MknJtmRPz7S5RDuaY+mkoxr6ekeFSIzO9vmzp9nhxxyiFVXV7mEQC8HwmLxo3dnBtMTDn5d60rIQdIck2q8utZGZOTaZutvYNWN9c7yFpGUp7HJtdaFpSVWg5QB4O1MfI1HbEgCdttajLQ0mXkFVtMQNkwAaTHBrjP3igV2M4DLkPXS+4HNvJnlEdmjpdkaYK9zcuyTWbPtxddes0y899nQAcBbW23DDdazOXNm2dJli62xudGaWpJWVNrLGhqJH5zrmwkAk7S7gKO4o5gczyQ5YpwpRBrjHqAXj9LA75IayQmTPpIeneOlsQfEhf4DgAU9MPMT/xmntI0YVTme8ZucWeULIP8Avpe1S2BTvgFxtldASpFjaFdtirlPaXcV5lKyhHi4Ns3vAsFx507vvShaBeXGE2VoriBMoiROcvKLa4W1CeF8ynZZTFZWCgR33lh0bj/uV+HRJOvQphsmmLYVq8zgz8oiOkdwAiU6DVlFAbrIIWCCCasmTbBvLJcTIm3V11Kc+JrckoUmuL62zs45++wUCPZHsMcxbtWbczWP7AHBq9lw35zTvn4QDKBVbFSZlwSutYCFSTLXbrzx924KxlwdWIG1GyINEIx+8vDDD7ZFiwjV1ivEt3WTWJuHZ1rZa22D2O6OIwEzxS4FRCrslhYmzPNHHPEDB59MuIBFtKu83EkpCo+EPGDLLbd2ID1lymv++zXX/MYuvfRSZ8pY8MQEb7vt9s5g3HX3nc7suoYtYgxZNOlr4uGyYAG4AdI777yz3XHH7W7Glxe+LBMy48rZjY3L0UcfZaNGreva2d/85pqUVEFxXFmMAM6Ad+oIa4oGGHnD5MmTXW9LeY899pj94PDDrbauzqUAixYt9jpxn4sXLXJQ+de//tV1t5w/bBjh9F52tpRzN998UwfB0m+KrfXoFy0tdt111zmIBggj23jkkUfs3Xff9vZTxAuZh2nH4cOG2auvvWZbbLGZs8g40eFkiJkVthvNL2w2DDGh1YYNG+GOcb/+9el2wgknOphH5hHCSGX5ok1bwDK/9uqrdvhhh9tTkybZ+I03ssrKanfcAQRnZmc5CH75lcl2zDHHOChHE+9rbScAHJ9VpE0kC50zwQDR1jbLra23rYt726JPP7X6DLOyXr0su6HF8ixhbS3NVtNQb2nFeVZdX28Dy/pZflauVSyrMMtIWPHAflbd3GRzFy22IcOH+6YJIEqcY9hg+hRpAxkJxSyDB2jzoqJiB6CL5i+wPkUllsjOsaq2NmvOzbUX3n3H3vn0U0vPzbXCkmIH63NnEs1jkGVlJqygqMDmLZxvrbB6mZnWVJe0gryQSIGxLcZVoFgxgiVx4DlT/2vDKaAn4CkTvGQDgGCBNzmGSXJBWWJUxbwKBAuUcq5rVqMNrjZVMusHqxapy5scuMrnQRYvnu+4VIG/ua7mDtqaDVtg2kMbCASLUVakF8pRuDZJcLRZYDwqwogAtixClMvGWuuBh+TDSbO42Dd/vASCBfB1rPwdBIKpA5sV7o9jdf3lbSJoK+YLyuI4zedB2hOsPZTDhgQ9u9YjzmOtICZ1oGO/CII9RKJHTfliiLQvN5+j1W5xQmijjTayxvoGO/ecc2z0yFFRpO4eJvjLtefqHd0Dglev3b5BZ3UPBHcL5JF7vaXZH2KBYCYlySFopLjelsmZBfwnP/mJA7VgZsN5aO3FCcZUjCRg9913scWLK3yh7ZhAnWf6VoNg2hSgz6aCiZyFgoWFhQIgCYMor2wWA8zq6FWJlMCLyA/0GbF4iU4AM0Mf7bPPPikTNQvWzTff7MCJa7DY4EQG03zf/X9zECx9INclqgS/lZX1dqcwyqe/AXKwnsrQppiokswoSxcM80knnWRnnHG6bbzxJg4Sr7nmamdRAZWMWcAsC8jEiRNdNkAkh/HjN7RTTz3dNbnUgbbASQ6ZAWXfeuutfl9xpmn2rFkOzm+66SbbZ5+9raKi0qUkL7zwkoPiV1991UGyIl7EBwv1KCoutCOO+LE79n3yyUd2xRVXucMgDnsAC9qK+0Xzh+YZ578NxoxxvTJlsvihPT7ppBNdygHw/fsDD7iMQWZ3jjn++OO97wA6/M298dzRtgIxAH+0wGiCiQ7hGtSmJn+8cGZrbm2x/MJCu/sv97hso7xf32DWXY4cQkIlQCkYwDW2pGKOmGCkBsWNTTaGqGm11fbzc0+3ISNG2u/OOMcWfDzNMtPSLbswz/L697FFS5dYzcJlNrh8gCXa0qwu2WTzaqusqLyPNbU0W1l5X28b4qL2Ku1lVS4TCMDPoxiQzhmQ19jkTnalpb0Cc0tmxPRsyyvpZUtx3CsusqfemGrzSJ9cUGD9Bg+2kSNHuBWENMnEHAayJFubLdmGVrXNctKzraSwOCV7kKyH8SL2lWsr4oNkG4psApjkd4FHOcVxvFhGTy8eZTnjWeQzgI9nhnkTcCamNg4iVRZtwPU0r0qXS7+xeRBrzNigPI6X1EmbXMqnrlyLsRN3xqOe1EUWBTHKzC2qj5hb7pP6K2wabSS5hWIgq3zJs+grzgPs8p30ydSVZ19zEJ8lhxCg5h4F2qmLHG6Zw9X2csLTZkG6Yq7F/zgT3BkES3tMe3kEk3T6MzjKAYJrathEEnmDpE7SEaMPjlaO5TjGrTo4QIfd7MQEzzTRIa695horK+3tWng2nJEy+H+K7JFDrHord3VkDwjuqoW+8b9/vSBYmuDOIDiuNeazNGbPPvusOz4pGHrIFrf2QDDMKOG4vvvdHayystYnUXkgE0e1vS2YnFf06tYm4SsaO9L9sVigk4X9Q4Kw/vpj3Cnu0Uf/4ZERYHpfeeU1+853vuO6YHRoWmgxpZ9//oXOQH722WfeTtK9YoKnHd566w03wbPYANaQCuDgRN9yLK/GhhDOisUXcHreeed4jF5ABUztxRdf6FpWxbUVwAgMFolVKl1mgbc+wA8gitSDRYJjlMCDewU4EYkBp7EHH3zQwQDn4mh2zTVX+XVpG4A77DdRL1555WUH0gDUsrI+NnvWbNfoEgf4kEO+n2K1YXUJ5Uc7wSjL1C2zLOU6M5xIuGWDcY0DHUD7lJNP9myIHMtYk4c7C+0OO+zgcgk2KrC36667njvFIXWg3dcbPdqenDTJdcC0IWWQTYoNBGAZz3R0y0SzwLyMzAMWOcg8quztt96xnXbcyT54/33fiACC2agSIg3ZQGFxsZ13wfmuge43oJ+HgPIZJNIC67OGLgA4HUkxzkJt7f4ZAOwgOJm0XosX2sCSArvy3j9D5dltJ5xiVTPmWu3SZZaVm2PfPXAfq6yqtLkfTrMR/daxAWX9bHFlhX00d6YNWXeElRYX2quvTLaRI0bYh+9/4PfDxoQsbn3L+lpba5sRwYP4x6UlpT6+AGwAhLT2hCUs29pz821ec7O1l/e1l6ZPt6aiAhOvgeYAACAASURBVKtJT7fCvmU2ZuxYSyabrLmp0ebNm+uAvLRPb2tsIUNYo7U3NlufkiANigNbgTDpSwFWvOgPjpPTmVhY2l+hyjyqRsRA8pn6MnY5Vmwtn5X1kO8UeUW6W66leTPOdmpeZYPDZ8alrDD8rdBiSscs9lggWE5uGr98z385oInllo4XsCkQGgfHAsFqD8qQnljSEWmpFT4QsCsnNM4DfNNubBJ4KTIG71pPuKb8VwTS+Z22EwiOM8TcX5zppm1WJodQbHHPUpeQVTI4cmMpQRMMCEYT7GywxxZGqhJ59nYTBGP1YMwzT7c2t9ifbrvNMtJCBr5MEnf0yCHW+iraA4LXehOv7QusXRC80h1nxATD8sVBsIANdy4GgUUAE/nHH3/qOlXSug4dNsw1UWsTBDPxEhN1n332sJoaYhKHeJyBvcj0jHHf5lfQ3JLRLOkMt7SFn376qTOYMKRbbbVVyhmQhYP+2n777e2hh/7u4JiFiKQUo0ev75EHiO2r7GnMwW+88aYDQpy9KBOwus8++zmoPO3001Oe8jCSsD68//3vf3dGlix9nIPuFt0uDm7IMqizHIYEiBkjsEVIJ66++moHhoQvw/TPQirPcvqL6/A34ctgXanT5Mmv2nbbbmvPPvecA8cPPvggioec63GiT/rFL2z65597vGKAMG2xZPFi1w8TPQQwLfYWWQTg+F//+pe/U6+49tMZSjJeFRV4uDjA+NSpr7smGECO9YF24B6VXCDoE9FrooYNIGfHHXf06CXIU9iccK8LF873KCZa/NkI0F9ILRQblXJg2S+44ALXSz///PO2zTZb2b1//ZudcfoZ9vprrzlTjCa4prbG8kkFnE3K5DQ74sc/crlI3359PQZwXAcct4v41jQCvhntaZbhGTLaHBDzXtyctMH1NTZqYJmddv1V9tYzz9j9191spZawrHYc8VrNCrNt6ZKlVp5TZOVFgb2trK21zJJCy8rPsY3GjbFXXn4xzAmLl1gZWQjr6lycDPPcr7zcw77NmjHTcnDKjPTJ2URAaE9YsrHdGtOzbG5bizX27m2vzZ9nzb1727zGeksjTbhbm7KsIC/XWppxomuzvMICawBcNSWtb0mptTWHiDH0ryQGvIut1WZG8iL6RQ6SYmgFgiWZkUOWgCpl8V2wYgT9MH9zPOVxDW1m5WCsMqRZlcyC7/XMd2zoQ6xuOfcpHbMcVamfJBMCnMFSkufnLS+TmzZv1I9ytWHmXjheoFQMreZVtYEcZn0z1tjo53Q4QCKZyk8lrpEsSrIh6ZFVhvolyLESqdTP2jTwvUC069ijTSp1icshfL8XRSsC0HL/CmuHHIK1CAtB2BzATNenmGA0wTjGxTXB3ZVDEBmHuYr5EcfSW35/c4qYQXvfA4LX/urcA4LXfhuv5St0DwR3q3LLAcECvmIsUhNOerpPeoAMgvy/+MILXwkIJjQXpu6f/vQoq67umLiDri69Sya4W+3zFZ0s5zgAEhM6TmZHHXWMJ5pQ8gdkISxGLA6AKf6zCMrMS2pegAgRC5AM0E/oV+kz/gPQcOa67LJLPcEJYBlgTHQIymSBgHmVaZR+h+EA4N1ww3VWXFzq0Q1ICgGTSV1Y8FgcAbSwQSzsaGCzs3NdynHiiSd4nOADDjjAk3YoJi4AUYCAewcQwlCThOPyyy5zFnbunDnWK0rVTTKOdUePdoBJOSeffJLNnDnbhgxZx+bPW+DZmpBVTJgwwduvtLTYZs2a46wyG4Kjjz7Sy1dbSdfpbFFRkbPU6KMfffQRu+yyy30D8Pbbb3p7cH/Uz0OKpoWQcWzMWLCRi+DUBysL296nd297efJkL4/7CmbzDCsoKHIZyamn/sqqqqodMLGh3HvvfR1sA9iJaAGwRwax915725TXX7dRo0Z6GLO6+jqPsgBgnzN/gR186CHugFjSqwS/95QeOBUhIh6zpa3dEu1mgGAkDmktbQ4aYYRLk0lbr63Zthmzru1/1mn25gMP2BN/vsuyGputb2mps2bNiXYHm0XpWZbe0m4J0qhXVVlrIt11uXVNaDvNALX0KbrIkuJiGzRgkM2ZPcuyEhnW1NjgzniYhmGCnX1tN6uvbbLS4jJrysyxZTnZtjAr016ZP98aSoptXlOjg2BCsOUD9Fparaig0Jnlyqpql0XQjgYQJJFIS9h0CEBJCiC9qVhZOZ0pokpcDiGWlb4V+OI7PkvSIDmBJFnLY2rjIJLyJW8AmPESCKa+lKNnjt9UnxBdIzgV8i4NviIkUCbny0FW0hMx3zyT0gNL10v50u4rjJu+o710jyIauA/aDYAHG871xEhTb553+oBnX20kVlcOb9Rdm0GuFT9f7Szw7+OnsdGvqd/imuB4dAgH3RnBoZHn0dvHAwUFnS6WGnxG6uoIMUgbEj/ZPDlGPDpEd0EwJAMJjADj644cZReef4G1U/+Ebzl7QPBXsIb2gOCvoJHX7iW+PhDcTnSIluZUiDSZDAV8JSWQXk66txNPPNHN7uhPQ4zgtSeHIETapZddZmeffYZVVISFQayCuwOt5RBpa7fvw6Ikx5fgbBIWHlhAWFLamWNmzJjpwJM4tTNnzPYNyAP33W8Hff8Ab4YLLrjQLrn0Ehs6ZKjNmDnDgVFxUbFr0+Qdjq71ueef9wVjzz33sAEDBtrdd020pUsrPUYr36OVg4VCT7fBBmP8HQYZYA0TNGnSUykWlEUJx66mZAAKfcvKnMWFkSXZBDIE4gYTHQLHtzhzzPEenqm+3heQYL4stOOPO84OOvCglOc+967g/myGHnroId8YALoUnxSmGjBP2DLAAwwuv43feLwvULf98Tb/TqZW2rcXmtTWViPYPeHMANGcj+wCVhYZBXViUeY/iz5l8A4Tr00i1yZbGRIJziHTHSCbtpJeETac/+eee7YtWLDIysv72qGHHuYWjtdee90233QTq6iotl69imziHXf5ZmDSk0/asGFDrQpnJJc6tDsD+ubbb9mPjz7KHeVy83KjME+KCtHBA4cF2MzFSgDhtiCDsNZ2Z4Ez0xPWu7XN+ldW2PDSIttkmy3s3Tem2pJPP7f8tHTLycxw0D1y9CjLzcq2xspqy0hLWJ/yvh4mbVllpWXn5djM2TNt0DoA3tnOBKMH5np9e/exRfPnWy5RE7KyLR+gSlKFqmrLzsywosIiS2Rk2+KKGmvMyrb6wgKb295mbyxebMnSUltCKvTCAmvycHP9bN6sOa79TTaEZBs4QLEpISsYz4w07dLKKnOfxplM7PQJfSOrBL/zEhMcB4CMR2QJkiswpigXwKjwaDpfWl7mUI5nbOvalM3Yl+RAm14xy3X1tSkGWKHVqKMT+VEyDjGwkjEIBMsZTWyuZAaAY8Zq3J9AAFza22QT7Rhi7ipOclxuQZn8hr8CQFPOfYoUofjW/KZ24xxZTri+5BYeLSRyXuQe+Y1ry1IZj9MsxlobDIVqVJvIYRAQTB/hU+HWqOYQgYTxgXMqMhqiQ6DYAwTDABMdIoS1jqIDd1MOAQgeP368z0fbbrOtHfezn7njKZs+35DFYmjH15IeTfCaW1l7QPCaa8uvqaSVg+Da2jqbO3eeZ8MJ+tsgUdDuWqbQ1as8jgcBvLCjjuuANRGFSAEhZ31g/YrtuutucPNvWV9StsJIBG9lmQXlDSyz4OrVLZwFA4qWkugCdXUh1qgmEHdu6EIT3J1rfxXnor9lAQ9ygQC0XnzpBZswYTd75ZVXbOPxm9jChYucZWRyb2pMWmlpkW08fjPLysi0l196ydt+3dHretxfpAUsgFU1ITsViRJKSks8PTKs7quvv2YbbjjOzfiwdXdPvNsyMzKtorLSFwZMiLCOhBXaddddvKy/3fc3161ef8MN1hAtzrNnz7VevUqdjVm2LGiEAd3Hn3C8s6/NyWYjXS4gWBndBMZZTD1xQG6uj2kYJVjv7x94oKfoxcHKx3kUTgvwxD2iNcX0+OQTT9p3d9nFx+6nn31i3911F7vxd7+3/fbdz5ZVVTjAGThgkN10y00eIxjpwNgxY4I3OvsmEhJ46mCzLbfYxmbNnGXz58/zxfHyy6/yNM7vv/+uVVfXpTJr8XzwX9EGFFOVNiJWKqHpiC8Mw44jHceGZA1pNnz4SDv66KMdBPM69tjjXb7x4gsv2eabbWJLF1f7ognj/Oyzz9n3v3+QS1UGDO7n0RgysjOtxWUA+fb4pCfsp8cda+X9+3kM3zRMwKl9aEfIwDQYRG9DtLfm4c8SaQlLayPLYqYlG5M2rKTERmZk2qJPPvHsbVkZCWuuq7dsEhAYaV/TnDkDuPYuLrbiCBSGUH6tft0Fc+fb0MFDraGu3pYuWmR52TmWTgi1ujorzMl19rkZkzQhxzKzrF9ZmVVXVBrsfguRTYoKbFl7m9VnZdqsuhqbhfwjO8taCgpsKTr17Gwr61vuda9ausxaG3Gmy3BJB/NMUZ8Sq22oT0kVBOgAXTK1ix2lT8Q2auOp45lXlABCDlmMS0VdUDgzACSfYeLDpjE9xewyrnmWnaGO5DIcy/eUKemDnMO8XumBGeYlRzPJLAS+edeGSlnkpPlnvmBMUr7qoigwlCm5B20hKQffywcACUGwdoQIG2JbdR7vWFSwKqntJPtgMyiGWJt53rUhUF25H+5BchXpisX4UjfuQ9KT+H3wHc+R+lAyFv7Ozctxxhcm2tefJFE08IUI0UkYoDjG8QA4C0x4tAgEM35J4oK1o3PGuPi8r02Iw+ZYWvAggyHkW45tsP76VpBfYLvtuqsddcSPnVjiGSOsYAoERxmIOrtxrz366KtYvb4Z1+gBwd+MfuhGLboHgoMxdHVfYdFk17wiEBzXsXEVPO9fe22Ke+Qz2bMQw8rEvbIDQ5jt33X3BaBAUzlp0hMeQkpAKjiANH/rmWBAMAua2Awc4vb73n72zjtv24zPZ1h1TY2DDZizWbNmW/9+A3wy//PtEx3wtrYm7aP3PrKx48fatM+mOzufmZ0RFoTsoHt1tjU/zwYOHGTbbr+dh5zD6/7Qgw+za6++ypINbZaRmW7pGWZIrAGXaYk0D0u1//7fs9/fdJMzysSOnbDHnvbkE0+EOK9o89pbrbGh3tPu/vs//3YWGI0r0gnGDmwwMgXYTTkYiWHNLyi09MwMT8RAHwN+n3/ueQduRIdgISO81vx5893xihes1O4TJti111xrpb1LnaHq3aePO6PtsuuulkT/mJ1jCxYvdJkG7C7JQg45+GCPv4s5vqiw0J599hn7w81/sIWLltqUKVNto402dKsG7Dv64Pfeey8FemU6d+YavatZALjp6bbzTjvZ5Mkve8QUkoSw2IutU+pYni+kKOecc5ZLIEijPGnSJNtqq62tsSFpOdm5RtIPmOB/TnrafvGLE+2555+zAQP6W11DrcfEzcnP9axq1914vV106SW2/pgNrAV9r/O7HekyFC0lvAfZAaZZWLL2tnZD5ktCAUDwmGH/j73zALOrKtf/N2dmzvSa3gMJJZCEUAWkF7lSpF2QXkQv4EVAxSsKiuClCBbKVaz0ptI7IipFepEOIQFCejKZ3k6b+T+/b+33zE5MMiHzH8HnmcPDM5Mze6+99tprr/Wud73f+21o1tBodclSy2WDlCCTTtnIYcNswUcfWV1Ntet6O9vb/Fkni4uso63NWa90qtsZ3lx32mqQKWRz1tXRYUWAHTTH2ayVIoFgQZPNWrIgYT3plNVUVlpHK32614oqym15Lm3dySLLlCRtaVenzW9rtTZsx5JJa0qnrKy2ziqqarxPdLa0W64rZUlLWCEgOJezqhF11tHd5XUHpEjnKqAmnav04AKAAmACbYxVSgQhBhIQDGOpY6TZB9iiMac/8LwBefQ1ylBqZK7D9xwrSYXkBXn9a6orsmvrA6iKwdBiXxIeaXoV0CeQTz/kO4Fgsc9KIgGIzQeBJhL5FOsBVCY8mEwBtCI64iCU33nnAMFyqhALTb9W4J1AMNcXq8vf1A6+qI2yu3GsdmX4XiA4vhDRfdO+krDEHS78nSwv9XkGVt7rlsk5KEWnCzgGd8oiTUyw5BC+40Z67CKWe2ueQ/sDwbW1dT42QQDsvttudvwxx1qO/h7NiR4c5zff5+ISnxOHQPBAEQJrHO1ZD7ysoRI+kRboXw6xNib444Dgf+4qQU6wNhBMk2iC4XwGFwZdQDDR9MNHjAxWRaVYXoXtNW3Jce5At31gYhgE2WbWtljcIq0/n+BP5JF+jIuygNA9VlZito+NULH9+MeXuc2YJl623di6p/3ZFYDtgB1+7NFHPTHDSy+/ZK+9/porU7ChYoD3ibSQjEwdvuV/0UUXefY9JhDY2UULF9n1191o3V3d7kIQJi1S4hba7XcQGHedvfHmGzZ16lR/ps89/7wdcsihrp+FVZ40caJlsIcqKnJbNphrvHmRFghQ8MxIRnH11Vfn+xF/AyDgA5tNFNh778+1rbfaygPxDj/scN9SZ3IDKDFZAjBampr93skkhw0Rde0m7XJTq+2ww44OQA86+GBbtHipA3bOoT3J0UCCF5jX2e++68FZAET66sEHH2KX/fQn3odxqpgyZaLdcMOt7heMhldAQzsbgAk5EFC/kmSR3Xn7nfbKyy+5jEIBUyxqZKtF/yfxBlvHsP0AYLTWyCiasccqLrSOzi4bN2akpdM5a21psaWLl9gmG2/szw2mKp1JW01drWduO/MbX7dbf3+bbbLppp7RLVGopBRigQMDrBxygGAHyQTGORimX/Q6M7zFzC2ssLfI3nnrHdtk442sccUKq6upsaWLF9mEseM8aUY2lXKNYylpjcle1t1tpUnaENeJHsumSbLR7QFvRYkCy1EnAC4MNMAUT1vkBgQxLl1q5QRAEfSUzVq2J2c1w4Zba3e3taRStqC5yeY1NVquosI22XprmzJjhv3x7nstgVsJKzSAfCpjxQB7T9ees2RluXWmuvMevAKBWozomfEz7vAg0AiwEsiSNlfjHYswQC1lSS7BT8khtMUvbS79RCl/pYWlH1JuHKQrOKyzqyMK8goOJPQfPqtmRlOQH+UrAE4yBnn+SpYh7bPkE5IdaGdPfuSMAaFnsKsoDW1437SrJ1kH/Zb3Q/IFfnIdFgkC9tIvi1nn31ybemhHUMGDvtiK9Nvs5jmjX13tP2WxpnN43/Re6VnyfgkE61m4fZwHyxZZV1d35F6TiazQSEBEsF3Y2eAn7wcL+VXTJq86dKvd+F4LE0luaLcRI0baBpMn+8KbhfYB++7nCzYPSIV+drngEAj+GFPixz50CAR/7Cb7tJ2wdhDMC03aZIAPHogMMhqkfIW/HkxwHxjuHwQzMDHohO0fgpjCthnpk8kcN37CRGtoWOFAmpceQCcbsz7t7vq3OYMdExHuALgkkM+hoSFsfxEY9+8OgvG25BnTriUlBL1daBf88HxnmkiDrOAWwLICV1h0MAGdeMKJdtONN/iA/otfXO0+wPL4ZTJztpIkDF1dPrkAIrkOOmOA7B577Bn5uYbFC3ZbqVS3Z1HL5jJ23XXXusfvsPp6W9HUaPV1w+xvTzzuwWP45MIIAkYWL1pkn9nuM+4eQbY6+gqTdWV1tX39jDM8aIxgSm3vqi/1FJhV1tfaS6+8bHfecaenTmZSozzYJ1wG2FpdumSpVUaSHO7rtVdfdQAHO97e3GEffPChJ9gA/jlgKsIvNOFBaMFzGUP+jE/kpaSfTRK8V2I1tVWWYXVRQPrTYIOlLVnO09a2tqe1nesQk/cwkbCaqnJb0RD8q6mbtqaZ1APQML9OZ0dwLxDrxnuCzCFRWmyLlix2cA6bSoQ5sgMWMr5l3QtLXxzS6qa67UsnneTSFkAxySKQ+OIYkQe9KyVNRvZR7P68gODy8gr3Mm5tpl1qbcMpG9vihmYbNWa8zXnvPZdFtTQ1WV11TQRye62dIDSC/EpLrKqi0tK4MDiDWGjZTLdVVMIKY0+V8J0CjmWRUZxIONANmuQeb3dszgoTBVZFBjWyqrFIywZGrj2TtjfmzLUl7W2WLiq2WTvuaNNmbmE3//6PliIgq6jYyoqTZgRVklwkChpLlBT7Ai6+wFcAmtwMZA3GM1cAXRy0AbI4VmOdABh9j52GMNYEuVfc3UBBbHzP85ccQg4P9HO5FwgE0x8og76AFji4PgSiAUDLR2mE+Z06UZ4AoGQM9HEBe7kjSHLhO3RR4JyYYIF+tUHYrUhYLotMI4wncSZY+l8AMPeALE1Mrt4DxhK+jwNF6qwdEAFwkSHyWpYW2hcxyWBDyPsiNl42hpzHGMb98y5p/NPPyqogNeGd853HmByCOqMJZiHpWeEin2AW+HEQzFbJ2phgtduqIJg6wzgDgrFF7GjvsPN/8APbYvoM1wSnU6mwkB8Cwes/+a/jmUMgeB0b6tN72NpBMOyfQLA0wRoQPYK2HxAcZ2JXZYKVca0/JlgaOQYp+QOTrIH0tpVV1WEwjYzQGVzd5D8CAANlgrkm7AqA+/zzv+86TQbhEBDS6ZPqv+2nN7C2bKkFs/ucuzcwCVx88UUhMCsdsiQxySKZwM0AFpgJBckE/rhbzJxhJ598sn+HVhHNJtZ1aGmZcEaOHOWAkn5DwBqD82d32sleeulFa+vojJJtcE6XB1vBzjDBwV5Sp/kLFjiYxJ6qvnaYNbU0WWVFlb315ls2bvQ4SxYlra6+2jrag22UGDKAPPIM+gCgT5pz2T2RUKKyptr1y15+ZEGFnpj6iuWin5eXlllFRYm7NPB/U2Oj90WCe+rqqyyT7vVMcsNHsjMBoxoSXdB2TMbjJwxnV96y6ZyVlmHNlbPWtlbr7Gq3RFHQJUvzV1nJFnbacCbhGgIjYsYENvg+SIKKPVhPAXP0WTmpaAtZLBgTOlvLPCOSPnT1ZKy0rNRBJ1unnp64ucU1sIBKd10oSDjDRZDo4V/8YkjOUFpipaTXzaRjIwCAXuNJkEPA2rqNoTPBBCeZZ1zcZJNNrai41HbYaTerrqm392a/Z8uWLrO999rL9cj333OvbbzRVNvhM9t7v2Phwf0DhJGtOGNXnLCcZd2I2GE4GRwlzeD3BBKKYsum0y6lqKgot6ZGZARFri2vSJZYtr3NXR8yvebpkgtKy6yrp9cq6uqssbXN6urRynd6uThN5FJp68GSLNJYllaUrwSCqaNAKOCIPqBkDNLRaqud94vno0AvnqtYTgFJ7lP9mb+LEACMihGUbjVuIyYNLMfEQapYZfoOIDiA2T5fYvVXuUFIUiEJAXXWFn1c8qC+y08Bdeoj0kQ/BYIDOMZnPViKCYTGwabYXsYNJcpQUJpcZ5AiiCHVPKH2l3exFo3K7qa5gbGFPsN5ClylreJ2dFxbyT14DmKqqVtNLXNPkB+5nC/LjiTvfADPJFdpbm5yyVYuByvcZ5G2roFx/YFggja3nDXL353Lf/YzmzR+guv7GXtpK8/WOMQED+oUPQSCB7V5/xWF9w+C1ySHYIDoLzBuTSA4AOL+NcG0AAOPWDKxHrAVsHsE8syYuYWDL63guaaCQBjkB/KhTNgGAqyeeeZJt0nri5TuzKeNHcg1PrFzSSPrmupgyRQm4ZDBCkaW79LoQUtLvYrLG5bbyFEjXffKM2HiACgBQNo7QiQ4Pq0AQLRxPCOAZVlpWX7yqEW7mErZ/PnzbeLkSZYh/WhhwkoIKEl3W0myxFY0Ntiw+mG2bPmy/LYnQI8tfrYAAXsE6bEF2NUFS1jsiUyoL5MPEzeTrOqNTRgJQOQdynF6hkyIShygABruH6stgLgmUEAx94NdE2w3CzcWQVxvReMKB/iA/cbGJktnsjZsGKC+2yURy5bhEczWb6+7XQD2mbzr62qtorLcmlY0RGl+l0egJLB+XJ92lvZTW856VomiQmtqbbFx4yd427NYAzTzP6CY56MgVhYx1Ns9bz1grtCaW1sskQxBVDzH9rZ2KydYEAlStsetwZxxSmOFVedafILmCFYsr6xw8Jum38gKwim3uFFarwPW4iICuEIAK2YqPDtAcFNTi334wXw75ZRTfSH2xz/e7olKuGdSSX/11K/6ObDy6KrnzZvnbcLz8WDOEcP9/pMlSQfvaPS1+wP75ok8erk+qb0zVpwsthUrGnwBwPFdba02sqba5RPLVqywJ5562upHjbJsb4ElipPWsGSJbbT5dOvs6HTmGFcL5BacC9PsjH8kUdGzoW6SFQCCxRoqeYT8ceVaoMWPtuHV33iGCiZTfAPPUueJLXZ8k0h4f+Z6cTaZa/o2fXd4l/3xRHZn/AQEh92RsEMguZckFRpDaXNJBQS8GSvkzy1HCo1j8UVAXPss8kDxGwSRoSmH0ZQkhHbQWM81eN8ogzoJfFMX+iDHMe7re70Xan95dks3rfdZcjb6hsd14NcdvWti73Xvys7H95JBaKFSV1+bd7/gu67Obg+MY2oL5bH7EuIWYIIBwTDBuESwhgpvCjTSmjXBqwPB3A/3SrsBgrfdZhtrbWm1C84/3zaYOCmfmtwDxYc0wYM+vQ6B4EFv4sG+QP9yiIFogldlYsUGCwTjrrA2JlhbVwI0DPSKYiaK/sQTv2Rjxo7LM8FiLBj8NVgNpAW5LsFxlBUSH2zlW9tBK1v8by+HSKdCpivfOi0ri4BTgW/dw0gWJcPWJuwr8giG7MKiYDZfXR0iozmP7ThYVxg2ZAAVFZVWXlbuGk62n9+bPcezGqH7dOu0XM4zkBWVFlkqimpni5vkBvjSUu6YyAqMZ7ls+XJPd+vZtroCw4S2tLIaBrUvNSrbx9SDhQsAQxH39AFZRIkRdtDb0+tsJ8/Y6x9JN0ZEIFYTDucril3fERjT3tnqGdUqKwNgheUEAOOiAYPId/gJ97iNVkuY9nybusysJ2eZrpQVFyY8ABFwxs1I/sBiwwO4YHsj836CsQR8WEIWex068yBCjBtlKxRAHAAAIABJREFUwG5LzkJ/pXyBJ/5dVYkOMkciK+/PHF9ZUe5uMFXVNT6BU062J+uSlOuuv96+ffbZNm78WAdMPAes0oKF2j8DYL4Ki5EyKyok2UPQA6MDpY2wScMP+IjDDreLLr7Ydtl1Nzvw4IPsN7/9nT3zzLN29ne/Y4/86VEPOHz+xRds9ntzrKOr04qTIbtaff0wy2UIkAwyrTgbSXtDgsHGlZeVBi01gK8oYdOmbeq7DAsXzLfOjlZrbmqyDz74wN588y2rrSdLXgDTOBfwXAG9ABqC9jwFM7r1oiKXkLBrIPcFXV9jFSBMAFaOBQp0i7srcL4CbhXMy7PgWP6t7XgAMP9Ls0v7ej0iuQLX07hHea7fxykjkmtIgqGdEDTBIUiu0MsMjgYw9WHBKOkG5fh7FwFB6XDpA9LXqv35Gb9/ZyMhSyL3COpLfYJEhIQl7OL1eP+lfAWBinEGBPOdZD4KOKQv+0KuuTnPNmuclxyC9uAetBDkPnR/gV3v8QUAH9kaxkG4pCBxmZ0ciPhZWxfGMcUfCASjdQYEs9il/znQjWmCBYLRBA8UBBNsvPlmm/luzffOPdcmjhvvuxZhZyQEpoYBYygwbiA4YG3nDoHgwWrZf1m56w+C15cJFhD2LaF1AMECs9KhBclDjS1atNj2/tw+9u67s/OJHLTVSPPJj3IgTSkGZdnSpfbNs86yH/3oYs/Y5SCiqtKymZC969/1A4vmE0LkBzp/3kc+IdXV1no2MJ+wPHI/axVVFdbc2uwpdPH1ZQIaMXyEZVIZn8AAvlhPMdnC5C5evMTKSFVcghVZgS1futzLpd940EpZiTW3t1hNXY0fBxMJaIa1BJh49Hjk5SlNcYIt+x4mzXJbtrzBkyfAJPOhXJ65JlPug3vTxCpQEvR0WdfAsr0OywuzxOSvwDOfFKNJmYmYSRiPZKzZADCUDViHaCkrK3VWE7CHVRHb/+isAe30dXSBgaUs9KA5Jl6SeqCNrSgp8/ZhUpWUg/sT46dFZFxDqjbJkKwE3WYkD4Ahx7ljKe2M121Dg5cT9Ilpb0sxyzBrI4aNsOblzTZmzChLdWWspKyYiC9btniFJ8JYsmyJVdVUefuWVZTbWf9zlt10y002YeIEZzsB0H1ZWXsN3+/wifkFRzZzgB23UzOkRAT1ldqMzTa3U0480a75zW8c5KIFP+XUr9rrb75pt99xp208bZoddfTRvltw/U03epIKmNdxEyYEr922TisvqbBUV5AGaCfIJ/+IgQv1DBnaAuiBsR/hCUVa2lrs9Tdf8+fz/py5tnDBQqsor7RcNucpaOmTPNPwLFIOhGHwJDXwQDcYuXRwV+AjOQT/Fpik7eU1TR/kI1YRsETfjgdgUQb9UemAuY7AGc9QWf+04BfDqevRFrRPPJGF6ia5AtcABAdQR1wAi4p6bx8FyvI3ymIxSb+hTAW2aadCIFgsLNcREyxNu3bjBNB5FnEQzMJI7cDfBMC1kJPfMHXXIkCplGmjsIMVdvzU/vzuNoilpflUywLB8kwWE8w5AsG6R1/8Ra4b3BtjnXaPxO4jh6C+WsAQGEffBgQHKRU674wzwaw044FxIXat/8C4tTHB7JJMnbqRTZwwwd1xLr7oIqurCnr6ttbWsKgZ0gQP+tQ8BIIHvYkH+wL9yyEAm2xjAkr0UipiHZ3mWldJUQCJWBJN6mGlj49hgTNU2gLziNaYSbt0c2IGxCpoW++CH/6vB0qRKpeBnAmC8hiA+QxUDkF9GLAZ7BkESaVbXV3pGcA8oIRt1siYnjZRsIq26Ab76Q2kfHiIrlRIOOHbwx2dNn78BGttavHJEfDE/TDRIINobW91eQTg1T0u0Z6lc94vAAud7YGlJzq5qanZB2YYCnTHaDNhzgiSIv0sIK2to83KqsvcUJ4t8rGjx/hkg43Y6NFj3JFB2kQFBnV1p9xuzbdgEwWuC2WyY1LkO+rKhLqqlyrPThMWfY3/OZ4JTLpNnh/sFj7FCxcFyQPPnT5FPdR3+d0BgssI2G5OeVAM94tGGHZw+PAR1rC8IQDmSjLStTmDTnQ4/sUwQDVYb/UWu3xEII56irkLjHHQBAucu6azothyKezGYI1zHrSVKDWb+/aHLjMhEx+fklI0l2YFKB5yZulUzpKlhZbLsGAwa2vusKraCjNc18rM7rz1TstZjx129H9aVypthckiS/ekra2z3UaMHm6HH32kPfLnR2zSBpOsoqrSM7klALc+hIRxpA8IOyTx+jc3tzirWuhOEgEM089233U322aLWfbCc895Uo4pUzfy7HXllZXW1t5hCxYuspmzZtnc9z+wJ//+lE3eYEMH9szrQUubdLAqL1Qx/OEdJKYvjDEAGxbNPAtkIjDcJDFhZ+Ke++/15z9/3jxbOH+BlRaXWE1VtbtkpLq6fbeH9xsmDUBDKmfYb56lC1xwVSgp9WcmAKf+IbcaPcc+R4KQmYxyASr0eerMJ0hoKn2sAazxPeXRB+WGQH+njyvwizYWGKUMSRAUcKexk5/yCHbJUCbl5bBD4br38nIHftShL3isJ+jHo7TqkhpwL/wu5tqlU5EdGu82/RQdr4CjdmEkOQrsbNYSBQSSksEwBJmpXcRg8w7Gtc6cR3tNmjTJn6ss4QRa4xIQyUmCdCCkimaOoH04l0QnMLXUUS4SevekPeb6XE+MMmWpXatrYHuD1MQXqR4vABMeZCgsrnyO6MGnGD13kcshAMSuRWZJGPkExxdRGtPFrotNlz5cGnIA94YbTnFiATLiyiuu8EyMgOCOtnZv0yFN8EBmyHU7dwgEr1s7fYqPWn8QzMvYHwj2iTG2VRkHwQqMWxsIZsDSBCEgrRU/129sarZZs7a0pUuW2Nhx4/Jsl+tTR4zI+6qu7wNgYKZ+bJczKeFKgT8ugx/gEY9aJg/do7brFG2taOr1vf5gnudxyQVh25gtNFIU8F8unfV/oRdmoq0bXm8NBLyNHGHdqS7XkiZLkx7t37SixV0bCORyMELgU0uLa/kAhz3ZwL4Bskk5i86UCZ0tUMB0piflP7Ebg0UeM2q0l9Hc1OKDOymWZVNGm2LrhbZTDB8Ti8CFkqpQflV9jbU1Ij8ISQC0hVxZV22W7XWmhL5IYFxPJmfoa9tb26yyqipoDIvIKhV58tZUWFNDcz56nomXa5VVlNoSknbU1VuyosyynRmXj1B//7006G3bm9ussrbK06cB8Jl4kVIAALraCNoqs2IC83vMFn203OtbO6zCerNs5/fa7NmzXRdbN7LSnvrrcw5csDmDOR89aZjNfXWeLyrIGEdQGQvCQ4880JYtaLR7773XE3wwyeOZTN3xIeb5bL39FvbOs+/Y/A/n2aQNJ1tHd4c98+JzVlRWbF8+9cvW2tVuyYoSs+ICa+lstf0O3N+WNCyxEaNH+L1gc1ZsRT7x+scj3Vf+eDKbNHrIsFiwgiIbOXK0AwVAJHpbXxBFcg2kNNM3m+5SC55Da3u7y2tITz1+/PjI7isElDH2ENznLi3IMiI21n8nGQGLGt+dwDGm2Jnd0PdCAgR2MwSeXnrxRWte0WhV5RU2c/oMKy1Oer9dsmSxO5Ww6OtKdVtnqssZPPoLwZLsEKFnpw+GHYoKrwsgi36rRTjfiy3VGCF5Awu3IEso8nEFxlLWW+rTjD3U2RncKBugnHC0cJIeOC5B43zpaXky2k3zXYF0YDHZoaBsPvIBpgzaifeM+5EfrzLEcS9y5EF6RHkhGCwsnrk3AhpFEHA/Yr8V1AdcQ3tO35CjhsC3nCAk6eD6mgt4htgmcgzXFoAVQBVTq11B+gX1UmIP7lMLXth9ngfHxp0vOJ5nwe4K19NOioLgaCcyGkre4lpprFIMTXggD1j4wrLHQTCLYKQRAsH8LVEYJCN8tGCJ9+U1gWDiLgDBxGFM2XCKp0yWazeBcb54G2KCB3MKjYa9vr3tQb/Y0AUGowX+NSBYNV8VBMMEw+KJCebv0lxqYlt1S4iyNGjgJnDhhZe4fys6PwZtAoAmTsQ6rSHYxAzgEwJHwhYh9cHaizS+ganodmsmDe6aAKivbJEGcOlBPzWA4Jxlc0gDeqwQ4JtIBo1lttey6awDYWeyKsqdBe7o6rDquhoHiZ0dXWY9hVbQm7CyMgBzl7MQVXVl1tWadXun0aPI6mfW0Z5yn9iSUiKXzYqItePggjAhuQcxADVn1risySrKyh00l1WUmRWbrVgYrKJqx9RYb7cZO+s96ZCW13jEabOWhmarGV5rPamQuKCwoigQlChWksx8ZiuWNfjkBggsrk9a5+JOe+vNN50ZLKkptSXzlrgn9PgJExxM8syffe5Z22GP7W3pvBCEM2bqKHvrhXecUdx05ib2/uw5ducdd7mX7OH/ebgNqxtu1117ra1Y0Wg777yz7bzLzoabyfMvPmcnfuVLzk6y8Lj+mhvs3Tfn2oQxE23vvff2wC/cM6gfSTPwVmbRRR3I+Pbss886IBaYPfLIo+yjDz+yn//8F54pjr65407b2MEHftHOPfdce+yxx3zix0XlpZdecjDMu0F7M+GfeNyxdtEPfuj2Y8myEjv+yyfY408/YRf/5Ef2+DNPWHFFwpo7O616RLm9/Pobtu+B+1l1XZWVVJS4TpmJ1k3qPDLun6UQesB4A8NaoQkmj8XYseNdj7x8RaN1pLpd009f8YQU7Z02dswYa2lu9d0DPNiUbQ7tOckzAsNabJ2ZbktUIOEIgUIAGRJyoJ+mLI51KzW8gwlkK0zkA8ToNs4io2fp7bVXXnrZA99IwrHZptM8mI5zua/FAGHstLAWKy5yeVB3OuUAG7172uUvWH6FdMXxLXLp7RWUqSAy2l+yGjGm9FlAlTN4hYXeJgoElLUd9eZakv1QPv2E47mupBVcDzCKtp/FgyQAkmZQ12XLl3r5MNxck++0SNAYS53E0nKunB/4nrEWZh0tvVjZkCQiOCaoTOpAu1APngP3FQB2uQeTUX/qp2A0ae8pwz26W1r83rgfyqe96NfUJ+6HzXWlB+Zc+rmAP9elLAUmirUXOx6PF5A3sxKQiElW+8hqrX5YXd61whcNWRhec1kY/4ZhR0a2JhAMTQwzjH5dJIoGfS0CxLRr4QTA9yA8d6Qotw022NBB8HbbbmdfPfVUK3bJUdAC+1w7BIIHfR4dYoIHvYkH+wKDD4K5g7gcQi+85BCrgmCtiCUtEAPAS61tYf7GIFdewWq8w7fHGPhlZ6N0lgMFwQLADMCU/cH779tvfvtbO+mk462trdPjDVQXMT8C9LLbGewnuL7lA4IzOSbzCnJgWWdrp9VUVPt2rwNUwGOKFYc5KC4oLnDNKMhzzuy5zkay1b5sXqNPMGJeHPyOHu7bg93dWVswf75ttOkGXs5zT76UBwypTLdZUa9tseVMGzVmpL37+mybM3uO7XfgvtbV3O3M3a033+aOAUwuiQqzu269xyfU/Q/a155/6kV75olnrKu904EhH1hOJnZYKvrHCScfb/f84V5fEH32s5/1pBVM9Lvssotts9U2dvP1NznIov6HHHqoJ9rYaJONPWHF4YcfbtOnT7eDDjrIrr3uOluwcIE9+OCD9p3vfNuuufZ6qx9eZwcf8wU7+5vftikbTPFFw4rljTZ1gym2fHmDbbbpZn78JZdeYo8++ie7/Kor7AcXnGc77vFZa1y2ws759jl29a9/ab+9/BqX2bBwI0EJHsgAXiZq0ktvs8tW9t6rc73upI9OVJvdePXNNmHCRFu0eIl9OO8jB1S77rqr99G7777bJ2cSkuyz/27+vG697k7/nsxye++7i73w9Gu2bMlie+u1V227bbexqrpqe+OdNyyb6LVR40fbtC02s8mbTLLGjlarHVlt9zz4gB33peNs8pRJlunJWN2weperIB9I5C1iVgXCBVZUhI8vTg0hxXIqnbXqqhqrrx9uKXTZMPAEu0WSomRhsWu1kXhkUxlnZNmZKE2WOujuzcIqJzyYsTuXse5E1npjIJjJn/fRdyUiQMx3PYARB8mkxSYFfIED5cryoAl//dXXHPg2NjS4a4fvBvhWdtjmLykr9QxxpI+GBYYNZoxhBwo5BOMMbS9pglhZjWVxthYQI9aSv/O+yKOXMUMaX8CfL+aiwDIF08l1gmvoPJ53XD4jWzV+svBhJwHWlIUSQBugN2HieN/qJ7Wv3CsUOCkZGnXlOpJYUF+xn9y/FlR8rzIkZZCmWACT8TEuDWF3jR0BvatioX3BEgX8AXapt86VLArCg+eithATL+Za8wT1FsvM37hfPRP6IffC9/zk+lyPZ0j78D8AX/MVP6m/ZC4EWYqMoUzPiuj2aMHBBJlXyAzXJ4eIM8ECwQTWxsGuNP+6nhYkkptowcN1AMG1NTW2z+f2saOPOsqZYCohEBwsA4cC49Z3jlyX84ZA8Lq00qf6mHXLGAegYduKQUADkU9c65AsY13kENrSijPFWg3HtbYMBD6BJRI+AJeVV/hW53e+c45ddumlzuC5TKKx0ScpDYbr+wikfdYkzRYfWsKnnnrK3RPaPOI/+EJSL0Voa9vQt6Q+tZ9eq6yq9OQQFaUVVltRY3f/8W574rEnrKqs2rbdejvbcuYsu+mmm0NgTlmpnX3Rt+3yi6605pZmD3w787Qzbdqsje2nF13pgSDnnH+2XXT+j9wC69CjD7SfXHiFs1GnnXaavfX2Ww4ut912W7v22mutpr7Gtt1hKzv0sEOtpr7aLv3hZfb0U0/bDdfdaNX1lfbWK2/bt775LTv99DNsn0P2Nus0O/a4E3wiJ0PapZdcZltO39Iqy6vcQuucc87Jg1zA3u23327HHnusnXfeeQ4weTYwrtvuOcsuOvsya2tutZ23/azte/B/2O+v+YPNXzDfpm60ke2w447261//2k4+5WSfNF97/XVnjjedNs1+9atfeba1P/35Ufvi0YfZZ/f7jF10/kX23Yu/a9Zm9qsrf+3lnnX2Wb5guPFXNxq2cESS9ybM3nnvHfuv079i77zxjt1zx902vHKYdbQGayts+Hb7wh7Ohv/yJ7/wPvzd751rVm326B8e8X9/8ZQjzbrMXn3uFbvu+hvs+C9/ydK5rM2dO9fee+89Z54nTJjgDDKpoA898Qu+kLnrtvs9w+Luu+9uO+20g/3sZ1daW0uLnXjssfbSSy9YS0er3fvg/fa7G66xa2681o4+8VirHzPcUj0pK68ptct++lP73vnfs6222dJTKdfU1rgdHPZ34RMXQkS/9wadZHERVD02XNjawebVOQObwh6vvMRtzlgIA0aRFrS3trsbRVtzi3v4pjq7HKAyocO6OkPc22s567XOLNplssn1BUb5TlIuBLfBHgOqARkAY9/ZiG19k/Xwg7nv2zvvvO2LQZhg5BUs0KXTLkUSUFhoS5ctcyDszgRFxT4WNixf5lpTPnEQBziT44JYU8UWSOcOgJX2V8AX0CbLPsrT4pLyuS/AoAIoGYfF7MoFhb+JTQbMsfjjPK4F6GRM5PoAvJbW5rysKB4Yxt/FYGsnjHsQQGaRT32168bfVE/JE7gOIJ42pM5cnzFSbDXnenCp28gV+/no2SmL46gr/VjaYuonRpb6cTz6cck7NEdQLmUo+Yj+zf3IBo06KbgQ72okD5TNNTlOoJ2xW8dSbz70U7HyyElodxE8MMGwB4BTzmNx4ck4VgHB6J7oX4Bgt0+DuY12QLX7qZ2NeFCh92HXu4d+QMKZjTba2N+HQw851A475D89uQ064CE5xL9u0h0Cwf+6th6kK/UPgtcUGPdxNMGqvEBuWOWGwDgGljWBYK2GGRwkk9CEwEDRnWJwC9Y+bsHV2OiyiHjKzIE0nALitApnAiDZAPKLc875tm/nAZTEQiv6O64BHMj1B/tcgNDwYcNDWtbGLjvvO9+3XXbYzeqq6uzFZ1+0TCroKk8587/syst+bm+/+7ZN3Wiqfe2M0+2B+x6wD+d+YCccd4JdfPHFroG74qor7bXXXvVFwl6f29sef/xxZ1Pvve9eB49HH3OEB2Hdc+v91tDcYCedeYIzzgvnL7KXXnzZli1eZqNGjLIDDtvPvvO179q0TaZ5YNXp3zzNHnv4b9bY3OhtDRB59R+v2Sknf9mZzh+ce6H94NJz7I4b7/V+MHO7aXbbdXfkfVrREJI+mO1bJhYi4Tta2+2Igw63CdPH2d/ueNxBYv3wYT4pLli40F0Q/v700y6VeP2NNzzzHFKJbbfb1t6dPdvGTx5r//HFveyqn11pxx5zvC1ZuMT+8uhffEv/pBNPsrrRtXb15b/0RcB2229nBxyyv33969+w/734f62issy+espX7YuHHG4bbTjVQfYJJ5zgqaX/8Y9/+ORKHwZIkAUPGQQLh/32289Z7N/+9rf23Isv2F0P32233PwHBzv33HOPPfa3R+yu2+/zyRx5BR92SVi8ce7bb7/tZT/wwAN21BFH2h677mr33XuPfbRwvtWOqLfjTznOfvLjy+2Ur33VEiWF1lPYY2WVxXbKV0+zG2++wbbZbmtnuAAKSGIy6BtW4woR+m2B95+SJO4gBAp1W33dCLdHwz2jEG9odL1RcCnyBUmLAL38m5949BYXFVtNtAXOWICPcyaXtaJkiWsqweCuO4+ClBxEEKiaKPSfzrxGjC3/VqBTRVmZvf3WW7Z4ySJ3+QiJI9gCCWAMGQTH8p57EGIy6dvQfAAibHfzob2plzTBAmVi+ACkckXgOOltBVoll9CCWp6/CuhkrBUAElDiJ8CO/swYBODjfwV7uk41Cq7kuZN9Ec04fYoxsqs76Ja5V/7N7wKC1Jv7x0WDOgCa6YMCudSzDS1zRYWnsGeRqZ0w+i3vCaAWSRH3ynf0UYFRvlu+ZIlHaMK20g7yJxaby33xXlB37tNjCyLnFECwEmhQF8lMpKEWWcJ1ZSEHMJdshe8J6HWWPxky4jG/MN9Iswzwpi48C2miaRMPFMa/uCekWZZcD02wAuOCjhqLvORqQbA0wYBggiy1OyDWXQQQ9yZWXiBY94u39rRpm3l2uC+d+CXb//P7DYHgwZ4wV1P+EAj+BBr9/+8lBx8EU991kUMocpjjJYEQ+yDp+apBcgWJwuA3aWZXX321nXXWWQ5i4pHZA2kvAW/pfWXJw6DMFveM6dOsrS1YDTFw8ZFuSwEZA7n+YJ4LdsHmrWlZk2W6Mz6wX3beZfatb3zLg7Su/+WNVlJY4r6x06fP8MkIXfAuu+5i2++zjeUaze74w+1WVVHhjgSkR37o4YftpLNOtBuuusluu+1Wu/Puu+zDDz+0s8/+th1x5JF2xJcPd8Byx413+ba6/zth9sCdD9kTf3vCxo+d4OD0xONPtL8/+Xc75OiD7Mfn/8y+/OWv2J133ukOFWRhoq6jxoyyHXfa3j13efZnn3O2XfHTK1waAWBFFwvYhSH+3e9+55MJi5QDDjjApm0/zW76v5vstZdes+OOOc7LhmFmYt13v/3s/gcf8El/+x12sFlbzrIXX3rJpQ0ERe7zhT3txxddYeMnjbUj/usw+963v2/f/p9vW9PyRnvhuZesvKTM7rz9Tttqy62CLnPxIsvkMrbB1A3t0ccesYMPO8QOOvRAu+H6G+y4U46ztsUtVjWqxp7/27P2l7/8xSdjEsFMm765XXX5Fc5qHX300f7973//e9/a5v5HjBpp07ebYa+9+Eae/dphp8/Ym6+97frL6mr66J+dNeMc146WFdj773zoYG0UAW5pnzetgFeo0KyxqdVZ+W50r6QlriIrHBrlI+zV116xDTfcwDo62h00kDCjPd0ZS5izalhcgRUWFBmaYOQQra3tVlc73J0z8FOurqyxhJHqOJdPboIUB416Kh0lyGE7OZf1IDZs2/LygGiMcPAbeeEq8j/IIYLWd9WFM3IIjSlkkUsWFdpbb75hy5cvCxnnCgvcxg73jlGjR+ezrWEDyGI7l+lxEIQTCKAZmzztNgGaAMkAUmWLiwfGyR+X76S1lZxAEf8ANp4NZcT1n7L64l75yDeXcgB32oHSbhRjURygIQXaeOONfZxCeuPuOQUkbxlmc+fOcRkAQJb/+R3ASt1gY6kL98WYR9v5DlwEuKkXenfGBupGv0PewP24TjaXyzu3sMjEj5m/865xLu8nAZ2kpaeOkydPtmeeeSbvb829Ll240IaNGuX3zbuAdSG7K5xPPakbz5yf8lSmffjIIpDfaRPeby0oAJEA75rqYNvIOdyDCBlJJWRXKLaea1Jv+oqeg9+vsTtJIHdRpIsmwUYfE4wt4qruEPQzKRZoKz1f78OxYDnJUjTH8BzxyWZcJsj362d+3T67447uvc2OCQtCJ46GfIIHcwr1sodA8KA38WBfYB1BsFuvrGKRlgxbgmv7aHUdB8Fa3a6qCV4VBIsx8Uhw9HyRT6S25nyCKQhsB98BOLbffntnIaTNWzdN8JpTH0vvS90AE7DAMBfvz51rX/7Kl+0nP/mJVVXiw5rJ69M0aGrbcrCf4PqWzwDZ3dFpVaWVVlpa7sD39C9/zb77rXNsdP1ou+XGW61pRbPN+3Ce7bzLrrbLrrvaO7Pfca/Yy6/4qd1159320vPPu1UWsgPaADB6zQ2/s4ceeNhuueUWu/HeG+yScy61rbfeyifld9991751/ll21cU/t6raKjvhjOOsvbHTLvzh/7qGdosZs+ypJ5+yhx982Cfg7bfb3mUX//jHqy4X+OZZZ1pHZ8pB7fyF8+y0r59qEzcYb1dccYV9/exv2qP3PeKTxx4H7GVf/68z7agjj7Rtd/+MPfiH+93/FZZ40+02s5b5zc5w33TjzT4xsq14wAH7R3raRp+k8ccFUNePrbV0W9YnawcKG4y3dFfWPZNHjBpuCxbO9wQg1W6t1WbVw6uscVGzvfP227bj7jvYiiWNVlZe7iz2+E3GmnWbW8jVjavHLOFNAAAgAElEQVS1rpYuT0aRD/QkY1shZrRmqc5UCOxM4jaRtaKyIg/u82hA4l+yOHG0ORj1beuSAlu6cLmNGjfC2ps78+m9i5Jhcdba3J73o62oKbPlC1dYWbLM9bdIKrA3q6gqt3Qu58Fg9cPrrbq23N6d/b598YjD3Pyfd8B999mShTEtLrCe/Eyrntgnh4Bl6/L7KLPGRnylR9uUKRtZw/JGs54CS3jW4+DugOQgJMModpcNAoZwgOA6sL58jxaXa1dVBxcPJn0Fy8neKmyRB3kE44ISjMQX486m9uSsrKTI3n7zDWtuwZealMeBWW5sQucetMGU1dLc4lKKdHfGASesNGU3NTVaZXXlSlvoGo8kK+A4wBkADvAigAio0ra9QBjfwTayoyU7MgWFMQYKcLvfc1Hw+GZxAzBTCmFA5k477eSAEm05ZbMLw/vIrgZAFRDsW/2d7d5OLJL4jgWrkkyw28JCUNkHCawEoGssZCEGYJ0zZ44D9pDJMSTeASTSd5Es8B3vHQtlpB6UJ8YZAA84595YXIgh53x+f+GFF7xs3js5vHB9uTcoZoMyZSlHHQH3tAu7MOyCMG4LuHNNMs1xPdpPLDPnhyRIyby1Gww516J8yvTdx8jLnHNxD3FHiNIyD/70ZDCRtMGZ8eJCy2SR8PVaSSnZOXkXlSWOY4PuXGyy9MBabIj9joNg79PZkJVyyy238hTu555zrifNKCsuCX7YBWG3YcgibX1nx3U/bwgEr3tbfSqP7DM1Wj0QxKIKOQQvetwnWIO5GNo13dza/x6yLzG4MPDEQbAHpkTM6toajsFBHppY/Tz44EN28MEH+8DGhM1AxN8lT2BgEEOQZSs3rOXWeAltRYlRkiyDyYtt4UceecRmzZoV+W22hsQTUXak/tomXHnNKTMHu8N4EBF17S2wXCpnFZU1dt63z7H/PuU0l0P88fe3W0d7p+262+628RYbOUhOZcx+8rOfWGNLk40ZNco2mDDBli0OgSsMyiwOTjzxRLfvAhRvvvnm9tJLL9vkSZNs1LiRdtsNv7f999/f9eXvfzjXps3c1J0ekCpsvd02Du4WzFlg86KkHTAr6PaIuGYi9K3DUrOu9px1Z7qsakSZpbLdPuB72zMJ9cIAJa0oGYDQonmLbOzEsV52rqPHmZPKiiorKsdiIgKVRWZtK9qtqr7Sct09nlkMVwrLmAe88QmLLjw4O6xiWIXl2rOW6kpb+fBySzen/HoAyZa2NqsfU+dl4xscJEBRxqZoyxSPXzxnPeiwYM0LSS0eNfFzj56kobc3ZMMrLDA0q/zOO0k/l92T+rz8Uqm/tsjVR0uKS3ziLy4htTGgqNNKy0o8IUpLW6sNH15vf/nb43bCiSc4qCBphCcdIPAHzWMpFHJIAPvPDhEwgb2WLC61dAbwkLEpG25s48dPso72LksSLJcLfseU19nVGeINkDEUFTrwbe/s8PsjGK070sP6u2i4l2Q84x/BQHovfdHtsUEhg5yDiL6MHivZlCUBKKkOe+3VVxz4MWZssskmVlNT7YCKNgUs0bcdGKazvjgiTS3PAfCXzqRt1OjgboCMhQUV7aMAXQCtLPoUUBb30+XZaCylDJ4Z/8sBgWcZPG1L864Tcifg50EHHuzny2OX+wV8cj4LTsYm7unSSy/1Y5RuWM4T/Jy22aZeRwAw9ys7M45nbFaAHu+AnCkYr5VBToHAko5xHEBR/RGwKVDM75xHPQHEXJ/3etq0ac4oA1b5N22AlIL/AfcAdKQYBOPyHX2ZMYP25blRf0A7z5x74BoCtAK/1E+uEdSPZ8rCmjEc9xTAOE4qtB31oM4sJtDbE1TKOfSv7vZ2GzFmjINNgkPpXrDnaJsBtHLFIJU8C6oet0EzSzoTDJFE7w3ewvioy3WD+6Bd+Z76Uw/qrl3NvPY4YuNJmTxz5haehfPSH11qUzbcMLwLERPs5Q8Fxg32NDrEBA96Cw/yBf7dQbC23BiIGUwYFNlKRvMI48FgK60ZA4y2Ql1X2N3tAS7rAoLFSutxMDEyoDLhMXiTTYztXgYsadoA0GtnysMi4JP6FMCsYydFwFFX2gqtyDJdaSvImVWUVXoijGRlqS1bsNxGThph6a5eS9YVWLrDrKW9w4YPq3A2sgC7M6SFrC+SAM2cFZYWBrayx6y3KzomSC0tm+qxourgQLFiUYMNmzzcy8m0pzwlLuCzlyy3kXduqiVrJTUB0PoE2xzarHRYgTsP4HBRUV1hy5c0WF1NnbMvbc3tVlUTvE9XLGmyYWPqQj3IVtxhliBWK8KeLIaYEOuG11guHeztsA3DdaSypiI4YqTMvYxLa0v9d1jlwgoQbADKnW0dlu3NuoNGAnDVExIrFBYHmzYmO6zk3E6sB5RGUEyPl/3P7rp9PUKLQQUFKViLI1y7CsMUJdigbwuQAJr5Xecxga4OBCM/kJZTQUwAYkBeO5n0hg+z62+4wb7xjW/YJtM29T7vuyy+AxT1XWeCV/0/LPGwRSsrrbBUGgCSsU023sxGjRprnR0pt5QLp4a6kT6bDIZe18iDnNTR1AeQzLuVl0fRjNmc9QCERTxHwJe6yXbKd5BijLCCkHy7ucCsvXWFvf3WGw6Y6uvqnM1sbgygjesBvBg3AF8wq3hZ8x1tS+a5ppZmT8RBebQN7a3AN/oRgA0WkcBN2E8CF2FUAZyAZtqc7f6Npk3LxzQgGVAQG2MZx/Ad9wIzSfk8A9KWP/300/b2W+/4dQGPtCNacAWjuZ9tVZWPgTC3WjxJo8w9aptf8gkFAdOHAKpKPMQTpVzunT4HucD4G/fp5XcHit1hYcpYyLulbHRiqzmG6+h4mGxJGuKaXGVx1MKOtqAs7hOwKxaXukF6iFGXFI35gLI/97nP+Xn33Xef7+ThpPLOu297/WbOnOHtx3Pi3jzWJZfzsf3WW2+1fffd1585rDegWAsOjhk9cpSDYNjmhx562Pstu5Ew0HPfn2PDR4ywHkMiAQgu8uQ+DoJJ6+0WZsEiknbm+XB9SVqoj+5DmmHNQ37t0WMcBLe3tdmPLvmRTRg3PrhDMKLkAok0JIcY/Nl1iAke/DYe1Ct8HBAsdwheLrkm9Md2DjYTLIbOAW1hoYPR2bPnOPuh7TkGfAZLJgcGSgYUsSuZLMhtzUywtMkKRtFWpwAukycaUwZL7pXV+4gRwx1AaYW/5gf4yYJgr1cBW+qtHoyW6cpYeWmpb7dnGjNWTBpdSFAAY84MRzMwXLLGLNsFMxruDMCJPVDd2BpLt2CHVWQJ1hbFZh3Luoytdwb79uYuqxxZFqzX2BXMYCoMvRRM5gmYa1/WZpU1VQF46tpcJGfWvKTDautBxqFOTYvarG5clcspePZltSWWa++1psYmT8Tw0byP3KWivLrEmha3ugfvzBkzbOLE8TbnvQ9d3jB2/DjbauutrXpMqf35nid8kgMYLFywwDbdaoq99eJ7zkSNhvWePNH++tcnHBQw0f3qN7+0JQ2Lbf8D97P9DtjXMr0ZK0wW2tKGZTZm/GhrWNGwWhDsYDha/uQKQnT4mj7xHRH1PbGeTHYeWBOZ/ef1spGVk4J9JCWKB/+IVYIljfdxB5lR8gkAaH19nX3//PPtyiuvtOkzZ+Sz58HWBvATWHJzNntVRhjgmrPysirrTmUtnc7Z9M1nWU11vQfJwfD3ZLM+USOFQIvrbL5n0ir0dvHUshG76+9cLD2xg2dfXMQWDZwVHcNP6sifuS/XXLLzESUnAAR/MPcde+rJxx3gfvjBB87ilSZD1j7aWVpcefe2NDc7YPZbLjBnqFcsXWLDR4/2ADHGF7SvBIUJgGFVx/mwi3wYjzQmAXbFFANuqcfrr7/ufRMJA+VhcQZAYgxD6qXFzhtvvBn8gju68oFV0iBrYSRWkfvQDoK8ddVq2uVy5jBKOqJFE/UGxGqLnzEtDoKZB0Qu+GsZ+bJLmiJQCqNMmfIrFqAGhHKPyC5gU2kzBRoDDOO+xRzL+RxPWfxN1mnUi/OlreY+eI85hh0MBZp6KuFIW4w8gWe58847efvB7It15hgWMNwP94urijTCtAWLEZ4TCzG0uQDmhoYVvpNCEC7H3n3v3c50CwSXlBbnQbB7hTtTG2QLPF/AuRZQPCOkJJJFSEcuEMz9jxkz1jXBvAcXXXiRDaurdxDMO4kMwndSh3yCBxU/+TjQ2x8KGvQqDF1gIC3QHwgmitvdIZio0N9FW/3xLZq1XX+wQTDla3BkAGGirKursfPP/6Gdf/75PpAxoPBh8NR2GOe4vo6sBf2AYE0Aq+qbtRiAabjqqqvspJNOsmSy0BYsWOyDGm30aWaCAQcl5SQXWWSjho+03kyPFVuxlWJf1ZGxZKLY0t1ZK6kqsq6WjDMvEyePdYDa1pqy8vISj/KvrC51wNu0tNXq6qtt6eIGG1Y/zMFi/fgaW/Zho7337mz77M7b24rlzXb//ff7pLPZZtPsw3nvu6n8sPrh9uGH8+zkk0+24vIiu+mam+3119+wcWPH26mnftXuuONOW/DRAp8EiYQGDPzlL4/5gE8iiekzptkRXzzG/veCH9rUqRvYVVddbU0rmqy8rNz223d/+8XPf24bTt7QJ8XDD/+i3Xbrrfa5ffbxbc4jjzrKtth6mu20/R52ww03+MR32WWX2eU/v9Tuv+tP9uQTT3g/OuX0k+yEo77iOmH6wrY7bmOjJo+wH195mf3q17+01s42a+tss1FjR1lza5Nrfcsqyh0bAno9BiYCwIomy1p2rXsBen8kDeLf9KkAWNhHCHrCILlY+aN3VX1Q4Fn/5hz0svH+TQmSE8ASkx75Syed5Ezm5A03yGfOCmmzlaWNG1w9CIYJJiMeOu5ksty2nLWNJQqKrasraFoJVAsS4xCZH2yjotyv0e1IM+li5Nh94vPrGbKUGAAtZiIk21F7aLHqC4go0p6fRcVFVlJcZPPnzbGn//6kg9RUN2mSk65xx1GDD6CIcYL/HRjjLVxZ6QsP+i3+wUhE9OE4gKF8gzkfCYVcHBiLAFtch2voGXHO7LfessKSEk+UwiIeOcNDDz1kK5YutclTp/r71LhsmdUOHx4B4bIQ5JUICRTEpsrrlgU59eQYSAKOAdAxLrnlYbR7JvZR9mvci3Yc+BuATv0vDoIBxwLL6pPcN7/LnUEMOSAYQMf7K62zMt8xLsOkCkSrL3COvlcwHtdEv8y/JRfQ9cQKS3bCfVIfNNK0O9+HTJbdzrRXVIZMnwQHUy9Z0mmXkPJc9vLuuzaBXYCODm9/aN3RY8bYkgULrLq2zlpJEV9dbccdd7w1rFjhNpAE5i5ZtsR/R+5UVFRgAsEAYJhgPiQmop7cK3IOLUi4T9hkaYEls1Pb8HPs2HE2ZcpU38E4/wfne4Ih3gf6I1aDgWmOVogu5F/ZyNAB3EDAw9C53gJDIPjfvCOsKwhenSZYq9P1b4JeD00fiCaYFz14Jtb4YKKMQCNHDreZM2c5WGKFzYCC3Q/bigygDDhMKv3JIVYGHSvbtDFYMlgxyJJE4+VXXrEZM6Y7Cyw9HD/X/Bk4E9zfGnR14Ej1YXhs7ex0JgNtpWV6rau1yy676FKrLq208aPHW1NDoy1asNjZhuOOO86B8K233eqg7+ZbbrUNpk6xHXfezi447yI79NBDbfNZm9guO+xhp5xyqh118mGWaza7/PIrnYW9/fbf2y9+8Svfdtxxxx3tvnvutf/43H/Ym2+8YS++8IJ966z/sR13/Yzdf9fD9sD9D9gZp5/pDgobTdnIlixZ6scCHGqqK+2cc75vl1xygb395nvuDYy92G9/+zvbZ+/P2d7/ubs996dXrLam1ma/O9teeP5523vPvW3nA7a32397nz391N/dtm2XXXa2P9x+mx18yIH+vGCjCMbjGj//+c/dz/i5557zYCL0gvQtdIhsrXpSjhHVVjG2wuYtm2cHHXyQ1Y+q9VmlqbXZSARCYFlnd1dobp+MghQCSYSDYte29u+0vSoQ7gOxIVWx2GKxRAKBYnjjoDcPNiPgCQgWmBUTSDAav5MhjfofdPDBzmwOGzE8pCvmnMhSKpQNChULHJNJwHa7V3DCWts6bdSocbbFzK0s1Z11fXCyuMSTWOjjAABAD7iPMb5BehFliYz9DT7dQTQOEassJdTvqS/Pln8XRkkqXIObTFplRandf++d1trS5G1Amm4HiB2drmWnryu7WX6hYGQEq4iydnV6KmX8wiUPUPIGMbBIshgjAKhiY6VfB4wBhgFggBzGMLGljFEKQuM8gCI7WYxbgFwcHmbMmOlgk+x6DnAigkLlC7zDNFMe5Sv9MMfHAS3nxtlbn9zpA8lk3lNXYy0gVl7DgFzpzCVn4FqULVaa+0SKwPeMuZJAxMdItUV8t4NxlbFC7KjaFGZXu26SYkgKR11c4x75s/M79WCOoX5yvQDgoqcPuyj0xyDf4BrevxMJZ+ipMz95hrz/1CnYypkD6qYVje50wnN+87XX/ftJU6bYvLlzrWpYXah7QY8VFyccBBP/AACWDzXOKGoHXU/vqNpKAdaKZ9GOz7hx443/p06ZYt/9znc9wBUQjEyK3wNAi96uIRC8/jClnzOHQPCgNe2/puCBgGCtTtdW0/6Y4IGCYMpXtC4DqLbLGNxgrz7/+c/7AMVEwqCiiYJBzp0fPDhuzethDfBi2+JsMN8xcMk2jQFv6dJFTlYtWrTMGQ9F/a++jT55EFxcWmptbe1WXFBkFSXldtmFl1pvqsdOPOZ4S+QKbFjtMPv66WfaUUccZTvtsrP94qqrfJsOK7pnnn/eXnn1NTv51FP93zfeco29+NyrdttttzmTRaa3qupSu/uuB3zi2CgCkgSa4Fl7/g9+YD/7yU9t3gcf2XPPPmtHnXC4SyQuvOBS+/zn97Wttptuiz9YYddde50HsqGrZZtv9933cDDa2LjCfTjHTxhv77//vtXX1dvcOXPta1/7ms1+9z174fkXHDQsW7LMk2RstO0ke+upufanP/3JU41OmjTB/v7M47bf/p/34Bh0n2xZeyrZXM4tmwDBPHMmUybSrbfe2p5/4Xk78KCD7IgTjrQ9D93LMoUZ+9oZX/MgsZb2ZstZzsoqSt1ODvbS+45PRhEAhg2OGM0QJ75mOYSYIYGSeP/z79jxjFhZHSvAJnZure9n9Mc4mwwIBjiUV1TYu+/NdhBMP66qqXYA48xgZEmliTkA4TgbHO4XEExegOaWdtt4481so6nTXA+cTmedCSZlL+wqdQWkIokQmI9vzfs9RV7hAnwOjNnyZS29igxC96zdGjGbzhpGDg0V5aX2t7/+yRYvWuCgaUVDg/Wm0zZm/IR8qmDKkXerB+5GcgbaC6s+GEE8hvkAkLjOSrZZEahS9kjtoHEswAo2E2aTcYt3BGAF2BLg4ifjmycT6ez0shlzglyjMLhOdHStJGmR7CHO4MrRgeu7/rm+3oEqz09khmQz6je0CX+j7pLScA7X529ymFC/41jGQFnBOaueyeQBOOdSfwFUzouDWOmUJWFgEQAI1hjKT9qdRQDl6vp6RpI60K5cQ3IW/s11qI+kLPy9rb3V21uWf/ydYxUkCdjWvzlfLDfXZYxwqUYm69Z54RqlNnHSJN89gMHGwtGDCiMmGE2wp3uPmOAgV+izA9V98L2eiZhg/eT+BYLJGDly5CjbZuut7YzTz7CiRGFeDsHvPtcNBcYNOpAaAsGD3sSDe4GPA4IHQxM8UBDMYMjgqeQYCiDge2QRZ531P25jpoxhbGVq4GdySbiV0tpBsCbdOKPGdwqCYdBDv0Z64MMOP9xuuukm3/5qaenbRvw0gmDAQzoVzOJ7sz1WXVVpZ576dTvj1NNtg803MGsEXRTYtVf/xo4+6mhra2m1W2+5xYElHqnjJky0O+6+z8ZPmOSBI0gZSJJxxDGH2iMP/tW22GKmtbS22NVX/8JGjBzpEzl6OYJTeB5IDA457AC75eY/uvPIkUcf6lKLS39wuU0YP8GOPO5Qu/YXN9v8j+bb5Ekb2NFHfdHuvfsBe/75F2yzadOsuqbKxkwYbV3pLgexaDLvu/c+B6qwxrDHDz/4kNXV1Tu43W/f/ezRP/3Zxowe7ZPTF76wnz36l4fssccetUMOOcRBL1nX7rrnbgfNBx5xiD33+DPOguIR/M1vnWWbz5huN91wo0siFq9YYp87ZB8778Lz7YKLzvPnTZBeeVW5NbU0uceuv1+QvnEQ7KlNQ59zJvifLMZW7i1x4CuAq8lwbUz/Oo0cEUjLs8DoZi1oaQHB995/n331v//bdZWl5SS9CKnLWSQEhs7fjogNjrPAAQSTRauwMOkgeOaMLW3kyLGWTuHVGxafJKfgI/aS91Yg2Bep2Wx+K15Lhfg9r+7Njf+d8+MLWG/LiOVMFPTayy8+Y/PmfeDHbLzRRg4+Fi8MoJb7AwAKuDF2wDyrjqxjcMhgIQYoYjwQyOJ8gBF9nDL4HzZXrDDgS0Fjkk2560akV40Hp1FnAUf6LXUExKZSAcRm0sEyjPIU0KVdMYFBrk/9uSfJJCRliDOzcWDMuMpHUgo9e4FgZYTT+EjZajMF0GmBpuxwlC8nIJ4z7SZgTjnUl/aWbIGxle8kbeBc7oNj5MWs64tJ5xzJN2gPHU+dGKf1nHBrADiT2U0LBtqQ9hD5QdmQHJ44JRsYY8Yx4k0YKwCZ3d0pfx4k9amsqvIy2VWqqasJYLaAdyAExlkiJIninXF5Um9go3kW0q0L5OqZa75SX1Y7TZw4yR15dt1lFzvpSyc5CCbY2W3RIrA8BILXaRQc0EFDIHhAzffJn7wuIBifVmmCNaj9/wqMGygIFtMjVpbBksGZQYqBnwEfcAQI0jaa5BP8rcTTvq5dGSVGSqwX/9Z3GsCUIpUtS7TI5557trW3dw+6Jnggcgi3EkuQmavXSpOl7k97xldOtz1329M+t/venuKWALZvnHyGfeOMM+2Rh/9k8z/6yPbccw+7++67rLSswnbaZTf7/KGftxt/fYtHqtfU1nqGM3S/sLObbLqxp9gFYP71b39z3088hffYb5fgHlFm9vtr77D33ptj5573bcdTrQ1d9pUvf8V23H5HZ3FJZvH2W2/bc88868zH1ltu7SzQ/ofuY1Zrdv/vH/SJ5POf38eam1vtoQcfcpCFfdH0zafbrnvubPfe8YDXh3/vdcDu9uKTr9j8+R9ZZXWZTZ853SfjytFVlmlK+1bzmLFjbeTEkdbR2OFJQEaMHx5cINq7+lLd1lZbcV2hrVjeYsNG17jeuW54rXV2dVhldYUta1ju2tM+EAwYDnZp/BRAjvDwagcDTYgCitrJWJX1XRUU6zixeqsC6fzF0AVHQJM2dEBmQWePt/FPL/+ZXXzJJc6SEwQm1wnsygLY1LujzHGCqkH+gXtHWVmFyyG2mLm1VVbWWlBAJNwKDV0zH+loAUlkidP4IkmHFp1qD93PqgvTVRcFOp7jVJYAZnd3pz1w351uYQWw+89DD/Vni0xHwIry5PrgzyCbdVAWZBZpt2+DUZS3rBhdgBB9CnAF8EKOJatGABPtizQrHswlmUGcweV5wBrznTLBAcTCcyjzcYgAQ7G1XIOxj2OU5ELEgOueI5s5jRsaN/kpKZnuT0CQc1bHBFO+Bx5GgEvOCtRFIFj9RTtxPAfZvdG21En+v5wD2FSb0aYsrlk8OGERWWby77hrBNennQSCXeYWSy9MG3Md7k9/c+eU3gCQkUNI4iA9MM+a8laVb/C97O84p6oCC7wKZ375iTuEWPfFSxd7XyEwDlKkOFn4TyA43R0CDfV+S45BOynIUAtEzT9i0CdNmuwL/L332stJiqKCQpcXeQrxIRD8LwNXQyD4X9bUg3Oh/kAwPsFLly6LtjaD7kwrcwHBtdVMA6SOWZnJIiimN+8h6duN2iZ2k/qwQu6vfJ2jYzVYMpDgFnH99TfaV77yFR9E45ouBpn+5BAqc02MGwM2OlLYQm1xojtDirHnnrtaQ0NIZ6pVvu4pbPH1umF/f/c3OE8+sJNdbe02atQYW7G0wepr6uzlF1+xa359jY0cNtK2mL6FHXTowfbAHfd5VqWP5s2zo/7rGLOOHnvj9dfsz39+zI459gQbPnqYvfjsy77QoB2YPEaOHmlLly5xRufzB/+HM7wN8xs9ohp7ItwjOrq6rGJUmc2Z94HbZY0dM8Z9dUmRiycrjO/On93ZYVamO+Xf4f9bUl7s2IvsXSkyTxT2OmuJfRUTigfrVVbmLdBS3SkrKSux9uZ2q6yptM62Tmdre7K9lihiKx67sazrUQEMRUl0dUFmg3aUZ8XvSngAYHJGqzjp26HUD0suAuGyPYDInNcPzWGI+opp8yIArGcaEcSD9Yj7LzdiduVH6uDagr8uCSlOO/10u+/++x3QYZcGk+nAIUoawPMI74jY4PAz/972Ijsqts6ujOuBi4pKPVAOXTAuFL14Ja/yWeuSNBYzty5tJxaN+xKY0/NraFhmTz7+ZyvDF5mxIJNxUMp7oQAuxhDGO4HHikgKwL+DRR3BheE8+gSATm0J6GLXRNnLBOSlo1WAGtfmd/pXCLgLIE7WZtSXsUtgUQCP9M2cxzsT14Xr7xpP5VJD+aHegW3nf4FHuTDQ/6XPFVjVmM/98HfulbqI1RVTTD2ph7TFHCsZEdeJyxRcl11cnPcKFlB3WUzkIRw/h7bjOiwoqBcEhu6B6wGY1e7USxIK6syig+cvOZykBoDgIOkLdeYjCYdkF2Lx+Z7rOfCtqvI6uAwuF5KphEVR1nX0XJt7Ja24a457SYZjVlqWdDkEEiCu6ZppLCQjwBqfI+OLsFX7DX2aZ4AcAv/0o486yvb53D4uKyouCBpnGGBvg6HAuP7HwAEeMQSCB9iAn/TpAwXBDLRr+wj0xcFkHys1uCBYLFBFRZntv/8X7OGHH3agqjRTIksAACAASURBVGAZ6k3a5bUxwdpKXds9aquTQZHy57z3nqf1fPnll23y5PFGfg62ysSaBL3fMFu+vMHKywILsKZPf4uAgfSfwARj0pOw7i4iirEDKrOOlk5rb+1wMFpXU2s9WbNCnMmiGC/3AiahRDLhSTbwy+3p7LEE3r/dkf8ucRmgFJo31etpcEsqS/NNnevOWq6wx7oKU5asKPHBmnvt7uq2LDq7yiqvjwcakQI3FzF5BSHaHaCUyqasu7fb2RUmKQet2jole1OuL21uUWGRSz/4uwJNAL8FRVhyBU2qAr7os/w7g141CvxxhrK4OG9752UkiiwBkI5YXcCvJ8CgxERBPgVvZN0ZguF8dsv/FtTAn2SIduTKIAbKt8iTxd6eLAqOOe5YTxkNkKisrvLJ3b2IIw9sZWaL26OFMSUwwcghCgqKrCCRtFlbbG09OcBXsTPEtG1fQF1fT/64IDgvk1jNyyDJEuCFexQA5VnOnTPbnnziMausDJZlZN7i+8ryYMMnZwTGC8kEAMH8WyCYtgLQsPCj/wkEc136CKCN912Lf9WHfwPyJEkQY8p1lQIZUAdwo24cJxCsBTnvqgd0ZftSQUv+4HZwkVY8LiXgeO5FRAFlBUlAW16Swr25HCaSmQkEc33uHRAoECzQ7BryGAjmPrSzIM9lgWD+pndQkhA5+wStc/ACpv7K6kYdqDftSd0EguOgXSA4TqZQHvIFgWDKFAim78EQs5hR/+BvCpCTRll6bi2kOIf6EjQZrMhCcCC7TwLBLotJhDYQCCYwjkU3INWzpcJWM3asAQTTTvGdTs0fioEhyyUJOk44/njbc4898yDYnSd6JLeIXoqhwLiBTJVrPXcIBA9a0/5rCh4oCNZ25JpqG9+G1UvtOMBf/MEHwQwYOEW8+ebbtttuu+WtfzQx9OcT3N9TEDuoCcsZSDOXDWDBdc8996zEjDi4ilgQ9JC57NrcI0I7Dd4nAonZnAd1kP2Mn2VlSWtrSfk2Kywq9xa2YgGlyAGSvpVfXFRo6e5O307WFqrXNcEWeyYf1d3V1emsCB93HOjocICVzmUsUVZsFdVV1omjRkwviL4Ndwc8f4s8sQFoOmArb5MezMF6rDfRm9fUxrf+YViUwlQaUwFk327P5HwB1IvVWJRil4AwLZy4VLxv6znIt9YnefiWbMhYhq7X//dsUMGLNqREDaywNMAOf2WZFjjTTxQEi/0WO+jAqajQ2d4FCxfaUcccbcuWL3fwAeCjH/hCwiPo4wtINyAL1k9CsSRGyQIGe622drjNmrWNdXdl/bsc7YZe0jOWrNzHP86aIH7m6s7juSkgSkwr90qK6xdeeNbmffie15txoiQKnNpq1pYuJQDkCKRyDuCoPAp2pR0AM/QZ3mMBQ4FgzqPfAXSUIU3vscCMJB/qZ9oxEtjUYsy37iOGVWMnZfOuOgnRGwA1Y63sxwCMkglIasJz4z45VuSEQC1gU8BUzKoC8MSGi/Glb1BHytECgZ++OMrlVnKZkDMEx7KgFaOqOoktjoNgvqO/URbPQaA1xHkExwWcO9S+ceaactWXuX/+zQJFOmDpq32R0Jtzpr69vS3fJlpgcE21l9pDIJh24e+e2rqE5BZhbGNYQh7Dx9l/l+bSw3lXSJscfILpN0qWIRCsvqHr6yfPSSy1+gcAG7LFPYKtwE495RTbYfsdvAIwwT7cRKmYh9ImD97smX9mQz7Bg9/Ig3mFgYLg/uqmVa4Y1biswCfM3r488+sjh+jv+gx2lAvz+vOfX22nnXaa6xvRcDHQ9ieH6K98MTgaIKXhw4eyuanJg4r+7/8ut87O4DVaXV1pqVTGfSpHjx5l6RTU6Zo/gw2CGajDREpQCtme0JWxHU50Ndt67dHEGuW599SjnR4k1duTtSJAaG/IVOZbgABW15YSPBW2PH0hZEFqoAnf9W0kOigsCsFVpHB2NiVsj7O151nZ3BEArjryuZRPbsSSsKXOn+IaUrbosR4SYKA+mnSd5UqWOCvM/ZGqAtDnMoBo4hBr5+fn+oAxaXy5B8pyEEFwF4yL+9IGmy79p3v2SoQkTkEL7IVGFmlyhvg4qK+/Dvkx/w6Y1T0pEKc7Hdizvz/9tP33107zLX+3b4qcGxwcuE40enbuAhEY8D67NH+1XftLYoxx4ybbjBmzrL0NJjJnvT0h2CvXwyJw/RZ6K6uP+2581ebUNrY0ljy/6soqe+KJv9m7777ui2S+K8NpobPTNp+2mUt7pL3VzhHvIsfoXWf8ok2SyeI8a8r7L0CngDNZdsXBLtfTeBcHnZzft1MRGF4xnLLuEjCHCXYtcCIw1dTLg/ci1lh9mvN4P+OMdhwEUz4gmOPk7iB5gTK8aRdEjC/txPEuI8mG90KLTAFwyS0YZyX9oFztOnBdzkF6wndarFJX+hvXkIRFgDaeLc710BErTzmSlahdtSiOeyNzjO4lk007CG5pafZ3Xyww5WrB5Omyo4QgYmWVEZQ2w5tXAeOMU4Bg6krdw6I4gGAFxsEEK2OcjwgxJljjTnyO1DU5Vm0t3fcWW8zyhf5Z3/ymTZ823UE9yWN8rJTF4JBF2sccET/+4UNM8Mdvs0/VGYMNggVE1iSHGGwQLBZBk8lee+1lzz77rGf8YZLrTw7R38NiwNcKnWMZMBVQwmC2fNkyu+nmm+2oow631tbOvEm9gGJhtE3V33UG4+88+5IyWL2stbdhXcQEhQ4bPWuRtbS0+iTBPQXfT/6GRjJsGbqurTCk7yXdLaxi0OR2hUQOeRY7bGWWemKBPklCsqjUCnKF1t0ZIsYLE4WWjphGb59o2zaAh8Cs8fF/e/KWRMgAFmUwpAxpdZFUBJDWJ4nQc8FqzSdIryOMcCiXG/fyYgkZfBEnXWgaprykL2EEjI5yrUTIi/Pjpmd9RYUDAhMch2ny2B2MJ9z/ToLD1ug50eYAhMbmJhs3bqzdcutt9t1zz7Fhw4cHcJQJ3q8ch80Y7csk3Ifyw3MK7G4A+yymWlrabOrUabbhhhtZZwfJJKDzA0va04ucaoAgOFpkqFXjrSsgltfhpjPO+PL8//73J23+/LkeN0C/aVmxwiZtuKGVl5Y5yydAqEUCtwQIpr0CO+epSnxnJG6/JbApLa+cayQdiweoMUaIPZZml+to4aZFNmOVvhf4TCZLgnQiEbyQuddVQXCcTRarqN0OgV6euS9gE4k8kBVARY6h48T88jeAmEC9mGLdN8f58idKpoLcgvYCGCooUeOx9LNxxp17kBWfgKzee5hgyoVE4Hr5dz4ZUn27c0kUWyJgq0UE7awdK45RYBwgWAyx5BjUgesAdHV/uh+x7YB3klIAgsPCJWklUTIS7x/RsMImFiC4qJhFv78Y+WQZ+VclGqfiC/D4iKBFgphuvO9hgtEhn/f979sGEzcI7xFgnh0aJdAZ0gQPzsAaK3UIBA96Ew/uBf6VIHglhi2SQwwUBEtuEW+lOOBmoGSwUu56Upp+5jOfyWvLcvlJfP3amUGcayjVpyYyBZXwN6zTnnjySdtpp+2dEcb7csoU/CTbPAnWJ/eByWLbtMeKPMAJNhQWGA1n2OoWMwvbhcQhlSLdbQCRTAYMys62RywhkxK+m/xNASdixGRIL9aooCdhyUSpZVOkw825PJRjxe4IwPrWYSJMqnreYm2BT3G5QwiKKbIeGM5C9Jp9ACv+e2BbUAOHSSlg4L7Ma/k+BOjOBZbIGaFIcxy0fj2WKwgWZ2JvhG/7rhp/wMEVInyE3P5ZDvDx+sPaO1B/Owkw9wJnYtbaOgiWHGWXXnaZ/eRnP7VJkycHli1KbOFt70CNxZB8tjWxr5wsAxDc1tZhm246w0aOHONyCIQkJNAIixp2BNYNBK/uqJU01asoS2gZrkG/C/2x11Jd3a6BRVP63HPPWDaLXrfXHRVwfmCsUDARz1TBYHlW0VNFhy1/Fnr0e+wCta2vRQKAy/2ms1kHmABigUNJJ8T4Uj+lZdbWN31AuxcC2Nr+5xjGlzgIlv43f59RoJd24sSCcy1JNRQUx7ncJ9fhw/1RH2cxI20zf1OQIWUJBOud8UVs5C4iIkBMNICSOkuzL72yFgNyfuB8tRvlUSfJPASCYZWdXFi+3OvL72on2l5yDwFW/k5759nZWBIWLNIog8x/WgCoLvk02fSHaFGi+UtyFp6re/MWhkUI8hTkXtpBEAhGAoE7hGPTVby0+2OCtWDR+BTIh173lt5002mWTmfskosvtjEjx0QxuMEbmPHPx8shJvjjDafrcfQQCF6PRvs0nfJJgGABGd8W6iH3en1+q0dggsFXW3Zray8NtByzElMYeYEyMCpFqLbmL7zwQrvggguCvqyEwLT1Q6KaJBRRTJ0ZPAFigGKlwcRVASABA802Mx9cFJBDZGIpV//1/aLHChOwWiGgzDWyERAOE0tgvcLvGN/jiMDWaypiMhKWJtVysjTPfjs4zAUZA3pi2kMTL39TW+l5ZdM5B5Zixl3eQAxeV2ceOITJJ2TMzYNMAKjrVxP+nVifOAsEQyZGRCBBP33y9u1IhHurPP8YGHaoqkxcWYB1uL/AQgMGgwgiFBaxvZEXrc8/eZTmB+T9gsOzVoKJiDn92B1gddznyoX0B4JhwfWMJVcpLA4M2xlnnmkPPPSgjRs/PkhZItcH3/5GyuBSkQDoQxpYBcTJHYItbpw10jZz5tZWVlZpmTSLrGRkk8Y725cwpr8gwVVB8GqPjwFhgWDXwCYK3XpNbgEffvihPfPM3627u9Vqa6vdsWT8uHF27bXXusyFfgvYgRFWu7gON0mCj7AzghaYNqmoKHcwpqQMHKcUvFwbNlVAkOPQqAIitc3OMVyPj5hI/sZzCWA3ZJXTglvMMcwjZRcAe6KgP44RgFaAF/8WwI0H13EPjFGyNNMuB++IAv2om+In9I4xVvh2f+Sm4u0SeetKO616cG3unWtJ9qEFLOCUsSEelEa5rj+PnCX0PmvOYAHDdXHgAfBTLuVJ7sH5kmeoXwsEy+pO73NpWZBG4BPMR0Gz/K7FOOVprNJ5AsEw/GhueQ5hR7Dc3wtZzTE2+TMuLfaMcSSTIUguDBOhN68OBPv38fTg+fTkYZyjHuxkbrLJpn7tH11yiVVXVjv4RXjGTxZ0PJchn+CPPah+7BOGQPDHbrJP1wkDBcH9TbLagtZdazUdGIrBB8FclwkGn05+MiBSh3322cf+8pe/2OgxY9cLBOu+46wJ5TI4M0hyHQZGJkYy1r3z9tu21957e6AcrCoG693dXR5c9kl93AzLg9qKfHsbTRv/O8iLctor2rw7Fayfsi5RCBpfjkkUYjMXmNA4o4ikQAsQsVO0meyaGMwdLEf2Y7SJsxzRZIReT5OPvGSJqHa5Qj7orMcKigIbp2N9eonYHmUiQ/5A2dIs5nW9gP4cu5axDG7RJMO5YpNWYpAjJKZJyidnQvRiDFNsiosebQDAmvT6nnc8y9r69IKBg2CAvMsbkHqUBU1sXX29W1sde/xx9t6cOSHlbcT0U0ueHaCqqxtdsNj2EBi3kj2a33PCcj0FtvVWn3GXiGyGgDjsyHK+QOHZhvQVsfXCGppi9Xzxqt9KdhIKEXjKRUl1AJ/19XWe6ODJpx63kSPqramxwYEX7+mr//iHZx6kPfioj4qR005AkAcVuYNIZVWlX8e3x0vQ1QcGGYC5KgimTK4lrakWjQJqkjWIAdWuiVIr651SwgqyxYkwiANP6quyqE/cWUCAmXvg2VI27678b/k739MHVA7nx0GwbN8UZKeANwCtFpp6jGJ8ZakmJlgZ3qQv1gKZa3NdpAhiezWPqJ1g8mV1x3WoO/cvECx9u1hiLVxElAjAFyeDjZskD2LOxei7ZM4X4SFmgPMVqNjR3uGL4iDDCMlKAMHuDFHAOMUuS8ZKypDLEASa8zgJ/hYW9ZF214N9+zp9fI7sI3aC7EvECzsXm26yiQ2rH24XXXih1yNIrUKyDEAw7ZFf3kegevVvy/qMPUPn5DHNUGDcv3tn0GuxejaUl3vhwkW+TQ7oEdiQPky6sPVqBd+r6c1H/MYHbbFt61Vu7CS5Q+BqoCC5urpae/rpZ2znnXe2ESNH+Wo6zpqIoRELsbY6SE/HYM1Eoeh5SSQY0GFrGCAxfsev+IorrvAJCgYWAKBtRk3YGmzjWsSBtsPqz+eZRk4dATLkgYOOX/X5xuUDzgD+k8Z1fWsqdLmm8/8ZArn2lj7U33b62nbb1+H0Nd9RH7hd+zHxvwZ3iNDQ+mXd5ACru8bAzEPCdjcJPRzMFBdZKp22umH19sG8D+2oo4/OBwF6yuIIVGoBABNcgLSBXlCAZKXHrZ/8XfJt4qQ1NLTYxIkb2paztrOG5Y2eOCOVDu4EYbG17rswq+sBoU1WHsOku6Zk2FoWmx7QVYHWt8HGjh1jr776qj37zNM2rL7W5Tu0A1vIOJIow5j0psoYJ+2/ZA2SCtTW1fh7L2sxsZPsNLEjJH2vAtRULsc7kI5cDyRLEMhi/PGAxMjxgHYXEKJMMj0KjHJNbeErcYZYWcYlBevF9bpcj3sFbFKuQCg/JeuKM9McQxtwnjTKkiBwrwA02bsJTFJPwK5Sy3O+koEAaGkT+SJLAsFihPJh4eU4oWtL16x709+5Bu2kQDqBc2mAxWhLI039aBcHzl0deVcYzTvSLmsXi7aXrEbWeew0BdlBods6shjiXejobPf4CZxhkHEVJ0mukogWy0HaFfAvO3HB2QNJBYt1SUkksaB+/B7mlSBXoe54048dPcY2mTLVNcG+yMfukQEhGhS0cFvfEXnovHVrgSEmeN3a6VN81NpBMMJ7B8HO9oWtamm/1kWusPYbD0E0sr0ZDBCsFTwDWIgEbvGJhbr/6Ec/su99/zwbPXqMTwA4RmA9I0ZzVUZjdfciHRvnKzBE25bS2WlgZtCFkb7mmmvsuOOOsqVLG2zE8GE+QSh9qAZyBnVNvgPpPPFttdWDqIiFW4XJ1LH9Mf0DqdvAzwUEr6+UILq6AkfWuzKKjFvvAgZ04sCeT0jhSt91Nh0GM9Vt9cOG2RNPPWknn3qKs5bSYvepPkLQo1vQOQjGC5gJn+/wQMUmjcm7xJYvb7EpG25qM2du5SAYHSu7DkXFwYu5zyljfZpB8otVFhmxhCSS0SDlgfVLpUhfXGvPP/+cvfnG6/7+dbS1ewEANORKAErZoznjHQVUMW4ANqST13Y776q0qHG5D5KCOAjmfrXNLnmA9O+Mgbz7AESB4OAmE4LK4uDVt7ljQaK84wLB0kDHx2iBPcrX2Ca2EeBMHflo/JLTgqQTlMl5lKm6CQTrenEQTDliLGmP+DVkKckxkkmofSmfMQ8QzHdKES1Aq2A9MbdaoFM32pqf1EsLLD1TtYXK0Tsj4iKehERstxYN2hHgPoNNZEirLLBPvAByFF+wVJQ5CCaDIKAXEOwJORwEh/eEnRcCcgMIznmGN/5WWVnlz8B3CDI4tmC0HgAvv5MiW5IW6jJp0iQbO2q0bTljpn3z69/4J/ZdixD1k/V5u4bOWbcWGALB69ZOn+Kj1g6Cs9ncakGwtgMHPAn35gYVBItpCQkqRrhcgcFs0qQJtnTpcvvCgQfZyy+/4sCYwff/sXcmYHJWVd4/XdVL9Z59TyQJhCUQCYu4LwhuOIq4wLiMICo4oI7L57C4fIM4832Kg4gr4qjfKIqO4CiDgCyyDKCyiUAkYQsQsifd6b2Wru/5nfv+q29Xurs63WkSmK7n6ae6qt73vve9773n/u///s85YkWkyRuNEdF2JMdqG1OGmPbB8PPSdummjRvt3vvusxUrltua1Ws8ZBvbe/J2lvODJqrxdJ5KIDhmeqlrpePHU5fdf26IFTyeVyUSuXLZo2GDK5cy1iPGO/6IWeqsV1A2W18+ZzNmzLRLf/B9O+/8Lxpe6OoTRQe9AxIDJ536Qzo8QDCaRyQRAQRXu/xh69ZOO/CAQ2zZsoNs21ZYUSQEZNaqCfpGDys8ejZ4cDtVBsGAfBzXiAVLPevqAiC59dZb7OmnnrT6TJ1lauuCfjKVcjAl0ClGVfFxBXAZ4wJ5jFml/sVmSFeq70tgKZHZCJBiPz1iSiZTyoTGuJeuWNIhwKUcxHTvklxQP41Z6Yq5B9VbsoPYWU7giLIEUBWiTLZSzDHX1QJIshDqq4W6fqN9qCfPE1ZXYI1zKItz3OEwuaYYc2xuvNjgd0AwfY57UGIWkQixTlu7ZgLoHu4yny8RB5Jbxe0tIK8xE9+LWHbJImIQHMtHaMvgTLcjSCOIE0wKcHTdTQ0OfDu7OiydrhoVCCZOfCZTZ62tU7x9mH88a6ZH6pEEg5CToW9Rd66/ZMkSmzF1mr3mFa+0U0/5QIh2E/kk+M5GEvZtrLZl8rzRtcAkCB5dO+3FRz2/QbAmB888loR3wsBiUBsaMva762+y1x37Ops9Z04p3SWGk8lQTMRIDw+jFOvMYlCi76kDRhoWGHkEdaHsTZs22vRprfbkk0/bwoULbMuWAISpmzu8JLraiew8qm9c7+cOEA4hzSrKIYZrwHHnqaisyZ3IZ0fZ4wXBwaEt+AZ6IpBqkpRMtXO/8Fn7yU8v86gJegkElz47CPZwz0mUhwCCHRwbEURS1tWVs0MOPszmzV3kodIYEzg0wso6o1qKmTyWlqoMgtFkAoK7u7uciWtuxlGzx0Hwtq1brKmxwXq6uksOc0TFYKHMS6CJ8SvWkP8FOPSuaAmyBdyXWEvPKpakf5c2l3dtz0tCFYM4LZo5Rk50WhhzDelfJSNQXbEbtG8c0UI+C7xL3yogLGcywKZsDffM9wpRJpAtyZZHCXEpV5BySE8uJpayYhCsXbfYnnE+31OWkmFQluoICIbtVUg1STLYLeMcduyk+dW9A8Ipl/MEYCUnoU0UOi1+FgqdFkfMEMgUK6521wIhDh1HuWSiFBMMCGYpCQgWEyw5BH4XsMLlTHDQw0OU1Psz8IVNP6x8WCQGIiRko5M8jjpAnDQ3NNoJb3mrvesd73Q7IFsg8EzbxDrxsYywyXMqt8AkCK7cRnv5EbsOgsV4attr7DcIiJlYJlhGnXeMKtudMEGkLMZYtk5psU9/+iz7xje+4ROO2NeYGagEgmPWV0ZW7LCCwYtdwagyATz6yCN23JuPs6t+8ytra9tRip+JEWSbUJPtaJjosbd/OHN8QGq8Vx/f+Uwq43mNlYMcuOb4S6jUv8ZzfyOfGxzTfIs8VRXiPDc2+PuHTvuw3fGHO23WrFkD/aM8BJnHWw5OPoQ6w/HHw86R6KQfEAlrXOcguLGh1Xp6CCtGbGB0yLBbOfczmGgm2PWZhHfzNLn1tnXrFrvzzjtsR3ub1dXW2MzpMxzUicmVDAngJrYwljtJJsXxiicrnau3RKHg30vjK5sg3S3HSNMaHy9wKckBv3Fd6ibmmTKVsUwsM+1NXQDB/K8Fv87he+l4pSnWDhWfBYJl17k+dktsJ/WIGdJY/6zfuF/ApFIMCzwqmoPiEHvfSNpHTrHMI2oHfiPyASSBwK+kIIoagW+FHOZ8N6FYLEWzwMZja+X/oTahLLHZWqwozbOiRmjxz/3zvzL9yZZrLlHbOCjN5b0Pe19obnS3iqAJDtFj6HPEUKcPCgTj2BscSNHEm0fbcU1wkiwIrbE0waFtwm6T9NC0KSC4Nl1tH/i799sbX/+Ggd2aZDfvuberN3FWbqJLngTBE93CE17+yCCYFejTT68bpAl+LoFgGVoMBxOVDLAmkAxhbapr7Nhjj7Vbbr7Z9j/gADfmBGMHAMRxO4d7FFp5Y3i08tYqXgwCbYZBRvaAEYVhu//P99kHP3iqfe9737Vt29pKwd75XROn9IcT3g2GAMPacnw2rj3Waygqw1jPn1gIO9ZaDZw3sQuUAIJd2lRb45rg5tZWe+yJxx0Er1v/jGtSSwxTAlc1wQZAg8c8rYjeMSS+cEehQtGyff3W0jrDlh90qPUXYLPCrolHpKgOW8gTDYIDKCcUW4jiwe7P2rVP2F13/cn6enucyj761a9xEPHXv/7VWWDuGdYRG+D1TbaVBYw0Jqm/IhmIAZVmmAW1wJWAp3wFOCbW+FKukszw5JX0QREXJL/Qc9AWP+VTlkCwEmUoQ52ApeQQ0rfyPecI2AOatfgHzHmUgyS+OseIZeR/6sZ1JeWgbhwrZzEtJEIIueAUx/9ipyXRUCpjLThi+RmyNRh0gVbqSxnYY54Fz0jhLsVgY1u5b0WfUZsBdHkpRnm8IFH4RkW0UBsoGUac6U+yC7UNz9vZaJL2RCB4wDEu9HOAr0Cw544jykoS3cYT9RghKBPHuER7TXnMSdIwu1N6KsSjF5Gz//77k5Pdzjz9I/bSF7+kJJXQ2Ix3KMdvhSZLGKkFJkHwc75/jAyCGYDDgeDxb7UUrdCfn1BNMMYLQyuWV4YNA8ZfV3ePtbQ02qpVa2z5QQe5LEJbgQorNJpHPNTKm+8wygrrI2aJduN/QjU9s+5p+/KXv2yf+MTHbfv2djd0nKfJZvxtPJraP3fZ4IkFiaNru4k8amLvL4Bg12jWZxwENzW32O9vvdk++elPuU5YOkQHThEI5nNgrgixRuimgqdADoAzbbl80Xq68zZv3j520EErrLOjx7MROpgo5C1dHfSOZI6bSCYYlEL9qBdh98gO99BDD9rdd9/l4Qkb6jM2a8ZMtxEar9yzwKw080qjq5i22v3RNr4c2gBznMv2PGM8liAET/8QFUO+A5JIyE5pAQzYEaiNHdq4nmyEgKPYVSW44LoKbSiwyzu2iGv7Nn4iZeCepf0V4Oe6nI8+VSxt7NQnjTKAME70oVjGble7uhxMA0JjhljgH3scyxfksMe5ML4kw6Ct+B7wLa0wZek6Ih+k0+V7yRmk49YiTgksuB8x+dyniBEtVOjXPGs+a64QGNcCgXoNBYIlhxATLRqNMgAAIABJREFUDOCFCY4d48pBMNEhAMGAXslkAMEwwVxvYIwF6QltD4Fy0EEHWb4va5/55Kfs4IOWextpcVZilAmRtgvRVybSjj2fy54Ewc/5p1sZBMfRIcR27i7HuIkGwQKT0odJwybHgdYpU23Dho02f/5s+9a3LrEzzzjD9t1vP9eqYUBGA0LjVbcmTU0oGCdtlTJJYagUQ5R0nb09QY/4u9/9zlauXOmAGaaD60rbNp4uFju+DVVOrGcez3X21LkTCxL31F09e0ww27QAhNpMnWt1m1pb7PKf/9y+8E//25pbW0qJIhz0EkdaaasTNjFkGAwgOF/IOtgkdnA2SxaynO2zzzIHwdu34TEfHHuIrespZHH8ASdMoGMcMgg0wbz39OIcO93uu+9eZ4JbW5rdO58scgDHffbZpxQmDAAoAEc9AVraAeOzHOAAc4xpxriywjHmFB6NcwREBIIFavms82hfhVKUREE6YTmicUwc6UE6XTG+kmCUg2Cuo7qLoRXLTBkhzXlwDKTu2CDAIm3AS0xwnEBC0ShYFIhg4HgdA0ikHNoN+xaHj6NM7o3v5PwmwMd1Aa7ofqWXpgzuibBgHE95Ym0B0tw39xiHelNkHsqSFEQab8kbBIK5vziiBdelLWJttRYvsR7b+0AuX9IEI4eINcHa8RgJBJN900NlVoX2d8AdySGCM2ZIAa+FEtniDjnkEMv29Nr//uznbOniJSEFeUlDHCQncd/b85bs+VuDSRD8nH+2lTXBzzyzPjjAuAYwBAzXtlclkDVy8wxogjWpCJTpOuMFOZooZCSot4ygG/q2dps7d47t2NHpxvTNb36zJ9EgnJp0bfIKFyhVmTLcI92j5BfKjKQwSyHrU8YzsK1du9YjU9x3330+ccB6AJhlhOOIE9LAaWIdb/vEdaeNqBftQlsw8fA/z0ZMlyZFvueexJrpXU4v8SJJCw4YFm0bx+CbNtL5Kl9tLrZH70xQKtvboj84fyh8kZi3uLwJHaLjDC+xO5/frt8nk39oO2IE5wsFmzZ9hv3Ll/+Pffu737HZcwec4gIackQ06DIBQFBGj+t8HTD1V3lCjO3bO2358pW2cMFi27GjyxliHIS6urusobEu9LV03YSC4CD36LOGhnrXak6fPtVuu+1WW7XqIZs6pdXwzm+sb/C6KKQZY5QxqD5Kf4ujH8S+EIAsOXdxPP2PsUM/BZTxvxy8pM3FbkhqRHshqeA8/hgjjCHtIIk55TexsWKsY2DLeJF+WONDQBGbwriTrldJK6ijALZYXT4DUMXSKgMm15LDnmQejDFtz+t4MdB85n/aUmyrpAi8y95TF5EN/E89aOsnn3zSwTDliA2mLflfsZE1DwnoepKKxBlM8xLlib2XXpjPAs4lWVwmJIqhTGX3k9QktkGSSuhYYvP29iRprOtqrKe3xyUQRIfI5rI+JojD7dkFi+jmSRZDvP2gCZZjnGK0uz3wDJZBqEU7kVgpjJ1gh1kMHHroodbd0WkXfuUCa21u8WfDuWKtJxngXbeGYz1jEgSPteX2mvPGDoJ3p2PcRIHgWL9IkwtEapWcSpMGOOcGcPbsWfbAAw/aa1/7Wn86TADcY+zUwfcYZm2ZaRtvuMeJUcJwYuB1HnUIE1GNdXd1loLJE/YGlqqnp9eLU1ghPNbFmmgipb4yfOPpSrQ7W49cgzppgmACZ3Km/mJ1xBox2Yrh0cSrBYIkJExU/N/cjJNf2CKG4cbzmwkCWw8Dz2KDF89Dk5W2mEnVTIg+QBbvga0iaP2AZzpy1O5uQA6xO8MkJp2hFlLjaZ+K5z7HQTCTsU+cTNTV1VZbn7FzP/tZ+/l//MJmzp41+PZHAYI5oZAnW1addXVmbfnBK23O7AX+jMIuUsrIPliXqXFAQ5xhvOvH9qocHSKEgMO5KEivmpoa7MYbb7B16562TB3pmwMIpg2U2EYhsAQi6Zc41NKftA0uEAvIEwMqEAwoU+QDvlMc3DjZhoAVNoGyFWeY8S3gpwQQkjLQRgJhrqdOYgVLBxsAU29JS8p51B0QDFDXYlNSAeqobG2yUQBUgWAdp3fVvzxGMPXnWSoygzTKiqhRLjmQNlq2U+CetuUZcB56bEVvkA3VgkLkgEAwixf6VgyOZecVb107gNJbUxb1RHssSYpCy8nJTyRIOQiOJSS1NbXW1xtC3dVlaq27p9v7GY5x7HgQChAQLE067LAc44ipjRwirC6TNETDgGAIKOwidYQwOfjgg10O8a2vX2wNmaDh1vxWTiSNbWxNnjXaFpgEwaNtqb32uNGDYM8QloQEw4A9F0BwzLjwCDSxaYsvXQ2bgV6xyieL2tq0XX75f9i7//ZvbWbiiMF9YmhxasNAYqSfeOIJd9SQDmu4xyunGrGhseMchpHtMK7NRIpxP+WUU+ySS77r4dLEKD399NM+qUpnKK90rlkJhFfqdmHrdorHgl6wgNBE3c6s1tfX2dq1T3k8ZV7d3SF9KDEtWTQA4HkBZJkEY8AAg0xbMjGsXr3agcNRRx1pHR2BXSN19JFHHunbz9z3bbfd5tn0TjvtNGfDSSbygQ98wPbdd1/7zGc+Y6961as8ux/JTWBBXvSiF/l24E9+8hOf5P/mb/7Gy2AL9dOf/rSDeQGD8bZPpfYb7+97mglWNAf0v80tLbatvc0+9vGP29333mPTZgRwU3oNAYLDrgo7Q1lLpUN6WQIxFI1sWmk7+JDDrLVlumX7SNSAUxD+PHl/5wVrPJEgGL0lLDAh0gApsG/XXntNKVtjtq/X4wRTb8CfACvATZpU+pgc4JS+mH4sFpfFnVhSgFgsJ1AMYcCXwouJ3RXTyPjhetral36VchShQeyxnNwEgsXm8i6AJ9tM+/KdQDDPSnGJ+V7OeJK4KRoC1+A+tGtGm1C+WFVJKjiPMj2tdgKCxfbyWedQbiwZ49pyGJY+msUE9pXxrQW/2Gex4pQHaJXUgfujHeRzIZmEng3vtD/naJHOdSlP7DH/xzpi6i8QrDYX2OY3tbd2nOi9uWxwJiTsH7scML6AYLTvmfo6Z36x9XGINEbIUCDYGdyICQ71ZcET9L3UCTkEjnF11TX2zYu+btXJb+W26FkhAcZrAJ8H50+C4Of8QxwdCFbGOBkzbXeN7/YHHOMmigkuB8HxNjz30tmFTnBWyehTj9bWRjvttDPse5dc4vpgABpGTho1DKhYWq3Ah2sHgZxYvjAAxHEMCiGPmGiUuemLX/yifexjH3ODp4kSgyajTB0pV0Hkx/MMmAgVgomJGLB/xRVX+LVOPfUUu+yyn9nixYvtqKOOsu985zsOaE8++WQHnQDcs8/+R3viiSftK1/5ip1xxhnuYX/CCcfbL37xS598AAj33nuvvfzlL7fTTz/dzj33XJ/EKOfb3/62/eAHP7AHH3zQFi1a5LIQ2mLZsmV+HmwQbX3SSSfZOeecYyeccIIdeOCBDpRhkC+++GI74IAD7IgjjrBbb73VGZLPf/7z3pYCb7TV3vzaG0Cws/C5rM2YOdP+/MBf7KMf+5i17Wi3ppZmBwyVQLBP8P35sNWLU1wOfXDKGupbbMWKIz1zHNpfygIoByCcDRrUwsSCYDAFTDDJMlpamz1t8u9+d53vLuAYx3Z0sRASCwCUlHFMiyixqfGuCH1K4xmbAHij3/Id5yvLnhJfSH4giY/GtBbQHI894bNAM/1C6ZsFxsVYaidJDCXnKdKDIh0IjHIMZcpeiV3leI197YoxbhS/V+BbbDHnCRyLUWaMcY5i9AKcY9kZx1NXJfWQ7Y3DzXG8dsiwf2RCk0OhSAvalIWC2prra9EhbbJ2qSSt4B3bTB2wI9qh0vVitltEBW3Hs6XdZUOos86hPMpRdAx+I05wId8fImrUpK2jsyNkiashQkreF14wwfTDsYBgHyOuuw9xlPlMCDlCpM2eMdP+75f+mYJ9iMYEjz7vzbbv+VK3SRD8nH+SowPBQ2mCKwHAyk0zNAh2NikZ8JVAQqXfNVkNV5dcngkk6EzlICGGBIbxv//7v90bV8ZdoXaQDygl6kj3Gd+LJi2OD8atYPlcSIfJb9pOpdyrrrrKXv/6Yz2RBiGDtN3njEMSpkj6r8rtPPwRlIHxnzcv6D8//enPOKP6nve8x8Hlcccd5/8DYj/84Q/7NtyXvvQl+/73v2+XX365/fGPf3TwSoi5n/3sZ3bzzTc7yGUiu+eee+yrX/2qM7r/+I//aN///qV2+ukfcekFCwuA7dVXX+1JRGBzfvOb39hnP/tZO+aYY+yTn/yk3X333XbLLbc4oAVgX3rpJS6j+Nu/fbezIS984Qvtpptu8vPf8pa3OAD51Kc+4UkZiALQ25v1CWsiX+Ptf5XOn8i6BzYqhNgCBJM+/NdXX2Vnn3OOES0CiYTqF7SKA5rggXoHSQJJN+QnkM0WrC/bb3PnLLLlyw+zvr68g2BnKGvSHhkimwvOWMV+nO0mTg4B2CVlMvUjJvhjjz1it9xyswPjxoZ6e/Nxb7Luzi5fBDPuALTl8W6xDWIHWShqTIs1lBMdY4l7ZOEmUCadpphahe6SoxXPVyCV9pA2V5Ijyma8y+lJMYQVQ1d2STYkDstGHRRTWKBWDKwSZbBQ5TvpiyXlUOY3ri29PfdAO0lbzL1wDUV6UIxgMcRKiyxgzr1qsSFbJ8mBPjOuubYW5pKThPjuwVmP8kUE8CwEtsXOasxwDPcDCNbxlBfXmfsRqOc5CwRjw7SQFnus+Mk6x2UdaXY8it7OLPAAwex01NaSGTHnILicCY7lEK6GiOQQ5UxwYHNDyDR3YK2t9fkI0uCg/Q+wz511jhWJspKAYC8tiRVcae6bWNvyP6f0SRD8nH/WleMEs1UuEFzOBI9vEp94EFy+Qo6ZWWdWMvW2fv2Gkv5VBhaDDwh7yYtfbNOmT3fDA9hjFc5EiXGS48ZIXUBGVyBX7E9gqPvdOx0AiC4XvSyTEv/DauKgt99+S+2ZZzY4AwF7wbVjIz6+9g+TktoIw/+pT33KfvrTy5x9+NGPfuQGFRDLYuDxxx93QPzYY4/5OZrckIZQZ2WNgjnmOwDye9/7Xnv1q19t559/vv34xz92sIoU4v7777fvfve7zgRzn1wLZpnvKIcymHSuu+46B8SA4T/96U/20Y9+1P793//d3vWud9l+++1nl112mYMIPl977bUuJ2HygvnSRD+RQ7RS+1eaiCqdP5F1F3j1bdb+gqdL/uZ3v21fu+gimz5zhmXzA7rTkUAwQFrxhuvq2FnIWU9PwZYtW25Llhxg3d1Zy+dIpGEeHxgmOF/oDZO11UwoCA4a8p6QmnZKi917790hPFpNtWuCp0+bav35wCyKsQT00CbaoeF/yQjoW2Jm+Z3PcvbUgksxaxmn/MXAL45Jy7mwqFwPAC6nMsahsr8B+hSrl+vKD0ByCNpQ2/liorXIpnxsC3UAvCs8mBhnMcpiggGBAs1y9qNsynGmM4lTK+ZUjKwcyQBpYlw5hmvziuMcU14cfUELeQFOJGaMXUlGuHfaFdtHmQLB0vzqOVGudi0k46C+1EGh3hTTmGvKdusZcR0x9rSBQLDmA/lK8Ix43t6XyQTYX3QQ7NFDEhAsJlggWJpgOcZVJTpgdk8qgeAA0GudCeYZ0taQCMxDL3nRUfaJMz82KLaK+oNY4Ym1H5Ol+9xZ3LNWfPIpjLsFKoPgkaJDjO/xFy1fyI0YJ7hS+ZV+j1fIaiqtlAP6I6VmSIsqiQcGFuMzbVqLXXjhxfa5z33OJ0UMIKwsxghDCDtRKZlGOfvLJQeAp3l0CMqQhg6Qy1Y/hvtlL3uZ/fSnP/X24cXkILaNz7uDCdYkwgTABPuJT3zCjftLX/pSlxu8853vtNtvv93ZlMMPP7wEzj/ykY84U3388Sc4I/v2t7/drrnmGnvqqafs4osvsuuvv9EnkkcffdQZ4Q9+8IN+PsfcddddzmSceuqpdscdd7ikgXtGW3rNNdc6eP74xz/uE8v111/vk+Yxxxxtt9xym3+HXELMFe0wbRoTpPlkGYBCrT311Dp/VpNM8EgGIsQJ9jGUqrKW1lY7+7Pn2s9/8QubO3+edfeG9iyNG7Zdo/Ss4Xsc6wCGwbGxvr7Bslk8+HO2cuWLbNYsnOKyrpt0cJli9zZvVakADicaBAPQWWziZEkc19tuu8Uefviv1tTU6E5xyCHSVSkfYxpfjLEY7DIuBJLEBjL2NP4FngCB9E+Al7TDseaUsSag7QuPxK+CdtCijeNhGgXSBMKk72QscG1FVeB/ySS0MNUWPuWzoCwPUUaZgEo5wvKZZyOwyzOPUzKrfJfNJJnXJG0QMOe+pB2W/4NkBVr4qx8plTL10s6WpF4APGyNXtSR3+SYqKgdlBkztNyDgLNAMG1F3eVIR/14floEcLzuR/afMjlGDoOy+3Iw1ILFpRDEdE9AsJjgzq5OT8qCHKIv22f1DZlBTDCSoV0BweH5s1OY8meCTaONsJfHvOZo++D7TxlzgMFxQ4fJAgKEmATBz/WeMLo4wYG1Cc4gAiDaYhpPC0w0CBYTNwj4JhV2w5kP23kCn0gBMIJiEGbNmm4nnPBOd+bCAPHi/iVJCJKQynnHdH0xw3z2sDlofXMhoQa/YXzFRMCunnXWWfb3f//3LldAGkFd5ewhQzye9tcWoBgE7uuCCy5wI0u0CmQLXAfHNMA/LDAObYcfvtId3WCuFy1a6MyxJnjeZ82a4U52jY0NHh2C7cGtW4k4MdWP1YRNBi9eGzdu9vfZs2e6plQe8mLHKFMaSaQOhLQLgIQt0jafKBWnlWcpj/XxS3ZGbt1Ki7C9nQkOKYULDoJr6+rs7z96pt1w4422YNFC6+nrHRYEy6cdEJx3b/jgud7Y2GTZPmLP5uzII19qzS3Tra83nyw06xyQ5nJ9Vl2ruKYpq3JHoF1/Jf70yXayT0chpUdUXsGTLaDhJcZujd30+xtt7drHbdasmQ4qcgCVuozvwvCZ5xmDTDmQ8Z1CBjJmAWPYA22NA6IYu8o2x7gA4GkHSMk2XBedACj6rFKkcy42ALBFO9J/5SegaCliYBkbcYQGriHHL0kCFA2BHSyBe0V04fqUzzX5k7xBjnOKiBNHVJC2XhIIMY0ATckkFOJNtkTRHASCZQOpB2XTdtriF3DmOeAILAmI5hjsEe0lzbZ0xGLB+U2hJOPryMmQ68m2isHmHN2/QLCc3yT7iG29HB55tlpooGSg7qV76u4KCTJq0h6ar66+zvXn2PoCIdKK/SHNeJWkSIPn33I5RJgnwhwD8YJcBBYYjfobjn2dvefEkyxE7x6QQZQWrYksYtdH1uQZu9ICkyB4V1prLzpWk3c8SQ8HFJFDYJwx5BgOsROBhRirni80BmUB6jCk2uLS9pzYgYlstqDNDY4xtAVGUOwt94fhw1CihQUgK3899e7tk553ICB++XbUyCApTLiANyZYpfjUZMr75k2b7IKvftXOPPNMryNAVGyQsze5EGdTzzGWNwTJxeC4ruVtqUlEkycgm4ma6BCcqoRD6GwDUMfom09gzc2NXpwiR2i7FbBBity4vtIs8h1tHMf0FGvGtaVd1CTIsdQNcCFwyzufFQ5KoZuoi4AF7+UM1Fj6UaX2G0uZe885Qc9bxaKurtZ6envtAx881R548EGbMWumFdBAJS9vB2mCk/+JKJGqSVvbjjZrbZ1i3V0BBHd29lg6VWuHH/4ify8W0f7iPJeEgkr6a2CFC1ZMwsyV5JHJNQWNh4TI9E0/DjZZr+BZHyffQOpAdIieXkL21doN1//O2tq2ORPc1cVYCiwvoFBJahQFhv6D3VPSCoX9Uz+DPVb4RMZMDIYU19cXufm8gxZAmrS2tGdgOGf494x1QLVYaICOQDk2Sg5gAqaMtcBiBqkCdZW/gsrgGP4U6SGWZsTMp+yfa1yTUFsxqOR+sdHYEyX+kRMh41SLco6TNIKyGKO0j+YO1Y92iyUazqgmiw9kYMQI5js591F/2oNrK7MfcxH/OwObCim4tTOm+UlRI2IQLgCs9hOpIzmGmGLqqnIUMUSSGD7L5lJH7pFnx3fb27Y54A0ER8EaGjPuMIodFfgFCPPnA4q+H36IejFzavgc7gnNdtoJB6RpXIv+9Pbj32Zve/NbRkHB7D0W5/lYk0kQ/Hx8qtE9YVyYHDAS2g5j4MthAsH+aJjQ4ZppbwPBAuAC5NRv6tRWu+66691JDAMuFsCZBw9PE7L9CNRrMTEaEMp15IHNOy8mDYw77xhjJsPgKPc6a2sLXuTBU7l2EAjmursKgrUlqzihAsWUA0sLQ4vxJXSRJgokD3hxP/LII84WExGCdz7/9re/ddkDL8KYwRozSfzqV79yTS/hzSib3/ievnX88ceXAuozufLinjVZcl1pA6mnHHDiSV3bwmKIpPXTcxnrMP2fAIJz+byHA7zr3rvtw6edZnyurq0JWeRgiZU1rJ/doMQ5zjFx0aw6RJZgog7xUhvcMXHWzLm2fPkh7vhWLLIYq3K/AnMnOBZtKT+/WAUITnTpXvZga1IOjCO46/9WmYB6AA3lrHKuj12WJrOqfuvp7rLrrrvWsn09zg7TV7jXTKbeQbCiOaCHVeQEypTjF6BL/ZN2AeRJNqCxIVAmEIwN4DoKI8aCLy6DRUNfX5BAcB3GPIAXoCMGlz6sxV0MXnH4I+GOFs9iQvW8sNHYakm2tLjX7grfK4Yv53KsrsX98Z2cznQNgX4x39SZY+QnoSx7lAU45njK4XtJQ+JkHNJf+7OrqvKtfuwL5Qv8M95hiKmrGHBpuBUjmO/FsmuhreQakjxoLLt+N4knXpI1JM52ih8ct6W0zoqsIadEkSbUi+fLgo52CMRBCIGGHKLKF3kA4bB/glzCf4cVToW15XAgOMhmiDUfiBIWA9ha6vl373mvHf2KV02C4LEa99103iQI3k0NOdZiyifp8u3Xodjd0VxL5WJ82RKXXlbGEiMVQnSNTg6wt4LgoYBq/B2Tgbb8LrzwQo9eoAnNt/t6BlJejgUEh+0ukkEEhxteArm8M2GtX7/ejd8NN9xg++232BnajRu3uJ4T5574FfeH0YBwrinpAf8Ttux973ufEaYNfTCRIF73utd53dD24uiGcxt1Ia4vodwAwYRNI9rD61//ervzzjvdMe6Nb3yja4HZDjz55FPcaQ2N86pVq+wb3/iGOwORLvq88/7Jurq6S/F9xb6LlS+/v/i+tN0sJl9sULyrMJr+PlL/HM/5e/e5IapDNpez2XPm2H9c+Us76+yzPVQaemBAcNyf0D/S+Xwq5/8qs4IR/B+gRSi1KqupztjmzVvtoAMPtqVL97PePuIMByY4xBkPE75HhHCwAMjeebciZn+HykciOYZY5NDOSCEGWtyPKfZ7QgJ2Np5++im76cbrXUIDeJw2fZrlsjnr6OgsAS6xl/QrbdUrygFgTEwp7aIdHMkVAFQAP36LQ5UBzsQEA2zlGBY0u1M8+QvXEoCkDwMUAT38L6aTsgVquSYgmNBvfM9LznIClNhoyS1i6VS5xIixwrkCngL0vCtUGACQl0A/ZQD+pOllocx9c2/ci2Qk0vQCWqVjZnxzjEKSiWDh+rT/unXrvByegRbnOMxhLxQ1gvK1Q8RxYuIF4iXt4HgBWn7TM5I8QvZD52uRIZmEMuZRH8mtNAdyLs9BYfGICsHz9XBohEOxfiOVMu8DfTxhf8MS0JngGASXyyGCzIgshEEqw/MUyfDJj/+DrThw+SQI3sNGdhIE7+EHMBoQXF7FcgmEjKaOU5naKiIqgjSZYhu19S0d3libYU8zwar3cIBRzhcYZwzlu9/9bmc7lcjCsUAiCZEUQu05GhAq4IxxVruLseFdi42NGzbYi446yn796187QwrDArgsurFNIECiXYifX/miaKjnpBTJOJh961vfcdkHrC5sLRMSukLqwf8EaScsGXEqtRvAcSeeeKL967/+aynMG8CdFNRvetMbXOP7ta99zduNxBecR5nyGgccY+CpKxMdgEETriZDsTsxyNW96X7jNhzr4q+8fZ7vTLA7tGWzHg3iqxf+q13yve9Z65QpHi0CaW3MpAN8y5lgPOBT6IrzOAOxIEvb5k1b7dBDD7N99lnq0ojA/iZbvEkigIG+7iNgoA9HD2CQDKKMIfazABsOIhIWmHc/bqA8HE+7uzttypQWW73mYbvjdpwr6zxaxEEHHmidnV22ccOmUv8D6CimrnZ8BOzENAr8xNpZOa7F4bqoo+QLjFnOF9ss34DABPeVUiKLZRSLqoVgkCgFIKqkFgGsBjmZgLfsiWyHnL9iGy8QLpDPb5SlDJmKoiD2WTIPyoSx5r7FBANu+Z42E9BWXRnn+DVozGoRoagb0iJzPPepRETyyxCw595gxgHauo+wCMiVZGByipM2mnMkmZCuV9IUjhEIFqAVGSHZhyJNqA6cIyAfLza04+SRcQpB1hJ09pAaVc4EA4KD/CHp61VBHhFgMKIiv6vSvZQny2CBydjiWtQP/wwWI/9y/pfsBfMWTILgsYKP3XTeJAjeTQ051mJi4DRUGeXM4K5ch3MZeBgyMQXaJpNs4LkOggWWYkAVf6fvuV8mIaIdEAnhL3/5izspCAQLAMeATGB2pDbnmJj51cQpZliTKNfH8HHtb37zm9bYmHHnMEKsaWIQq6G6aGIe6fraolQIpIcffthlHyTGuOiii5zJJfYvrxUrVnhIM4U6Iy4wsYOpE6wvn5kMYSqYMPhMjvuXvOQlHhECsMx2ocrhHon/u3z58kGTqLYqFRNVz0OLsvgz9RILrPuXNGK07T9S+zzfQTCsaKG/3xqbm+zvzzzDrr/hBs8c5zGCExRaaoNEE1xign16DyyiwjjRHdvbO+3g5Sts8eKl1tHZHQBwUTpHMcIK8B9tBCfYdbRuchzej+49OmGACQ6FwQKGw5LMAAAgAElEQVT39fXYrNkz7N577vIQafUZ0nHnfFt508ZNjqYlUZCzFONOoJP+CICTNES/0e8APQK0cqqSljiWVon9lJSHuun3sKOG81TQv1MXACTjXYBVkgLOExCV9CkGwfF8wLliKrkvaX8ZV7on2QjKl3Ou0o5zjoC/FqN8pkzqx+8sZilDdaJcPivEmzS8fC9tMNdXRj7JGLgvrk+ZzDex0zXXgxnne8a0/mjnOFsd56q9OAdQzaJaixaOj49R5jnthlEH+VvIyVe7dDwTERJirmV3xC73ZYMkQ7GpcQYmY5xAcHg2aPCDDNghMJp4l4JEvjXo2pPPYWEPyx+eH4spiAQiaHz7G9+06S1TJkHwroCaCTh2EgRPQKPuTUWyra2QNnJsiAFjGKyjnbZ2vrO9mQnWfWL0uHcllPjlL6/07X8mjqnTppdW8TETrK03TZyVgJYmD02OMrBMhIBtwKUmxX/4h3/w2Lm+5eZOFiFWqK4pYDgaEMxEQbIJrkFYNkDqpZde6jIHpAvodfkOo0tcXuIFf+hDp3pGuNe+9rUe25cJgwkMNgSGGO0vkxMOLtQLXTBMuiZr2DCMuUIqcYzCm8mDXR7y0lZqMmJyFFMlEKB7F1usSWo0ALYSUz6aMvam8bprdQlyiLpMxjIN9faW499qq9essSmwlvmc64JjTbAc42KdLskvujzUFVFASP5CeEGz5QetsHnzFlhnF0wwM34MgkMt/bmV2Y5dsSQwwAUHwZFTkWPfsM0MI5zL4ryKk1aT3XTT9fbImoc9c1xPT1fIztbVa9OmTCtpzuUEpQUU/VH9U3UWaymtabyQBUTRPxV1RYtZhd2Svp13LfK4phjkEGYuRJUIuz0hkYWYWoFggUS+xz6LCY5tgRJ0iGlWX441sVp0cwxjlBfAUbIArh3LN9QfYjDK/cZjmXGIPZANk5ObdNTUXXGRFXVCAI966L6pi0Arz4qdKNqeY2N/AI5R2mlJyqRJVnQI7l32gbpRf0k7OFayE8VhlvZYv6ktY9mFQLVY4q7uTr8GIJjIEIRqJFnGSCA4ZoI1dkPymIE+TTIndiyoM7KQF7/4xb7o+ObXL7bG2sw4Zt9dsxaTRw/dApMgeC/rGeWT9lDSh/JjhjpH26DoQAFIGLLYc38A3A32bN3V5thbQPBw9ZYcQiwPgBAwfN5559t5551nU6ZOc8/dWL8aM8kCapXaRedootVzw/gCTjF+GD5kBkxiANTjjnuT9fUGhoo/ylA9ZPQrgTyux7lMDNpSZGKCIezuDlm9god8iydBIPID0SB4iWEhHFBXV4+fz3FkamMC4Djp5ZiomPiYzPDWJ6yZwkYpOgT3qri+sfZSIFfbqpqw1G951/aoR8xI9NVihEdq+0rt83wHwehKAb0bNm2097zvvdZB9JFMxnqzfVaVHpDoeL9M5BAxE0zyC5zLamsz1t3V65FDMvVNdsjBh1p9faPHDA4ChXI7UQyO8c4SJ6AYD/qRg5kMepSA34I72EXxIFyeFBg3dz4q4NxVZ8X+vF177dW2cdN6mz59quXzJPDIWWvzVGusb/R+qni6YiTpiwBDxrC28tUH5RQXs72MGwARQIk//a/wWYA7xqfYWUVikdRM0gU5e8kJLQbB1AXAJ/BI/2VMqY4xCJZzX7y1T1lK8azsd6oPC1POx94oSgINHmfAEzAViJeOGRvB+BXjLPmYHAGpJ78ppTQOsWKEBTwJg6adRkW24L5YqHOPsn1aoGh3jjoJ6Gv8S8LBnMX9C7Dq/rlPySsErDlXDoBqM92PWHXtnOmZqA48j47OHUk8+WoHwTgWB0J3dHII2dRYDsF9EMEEW6woJitXrvQ2+T9f+mer2WkZWWmmmfx9d7fAJAje3S06jvJiUFBaVQ6hEy0/LmYwtaUs4/7ggw+6UxbGAKMsg86kEULb+NAdc633NAjmfnX/YjcERGWUmJwwRgKZxLolwcZJJ51kN970e09pKbZD5alBKoEolSngJlAqZxuMKwacyYTnwPGPPfqoNTQ22r333mMvWLQweLnncjuxwfFzHe4BYdQx8PEkMmPGNHv66Wec2WWCQKOHdzb1iLc3KV+6YIUs43i+0/Zoa2uLtbfv8CgQJMjgPjhPTjgKzSZnHWVF4ndtmapNNfnFbazFg0IecZ7kJUEzOfLrfzoIxjwAgq/93XV29rnnWDVpctnSra1xXfCgfixdrsKl4YxVCA5V6XRNYH2LaWttnWYrVx5hWdIl9/sGcFKM3Nl8hIWFVIkhHso9boRn59vJgOsyEOynJNvOxuIoZXW11dbV2W433XSD7ejY7qxw0QrW09Vj06fOtOpUcG4SkJT2k8+AIvqTIgRID0p/ByzKZnCsZAza4pc+FcDCSwkxsK0AbsWy7u7pKqVlZhwCRiUx0O6OmGC+xw4zXlhAKHQa3yusF9diHEqvK/ZSC3IxzQp3Fpyvekpa/DgN9KB6dneXGGLagTbgHuXkFreb7AHXlA0T28yYRdogME59KENxhSU94d51HUAwO1Yco10z7pHr8Axk/8SQ8520x2oPEQVi9xUFhGPVRlpMK06wALJ0xHLM0zU5Xg6L7TvakhjyhK/jfho8Q+JIjnHlTLDbo0Q3T73DzkGdzzdchwUacjKi85zzv84yXKnHPvtWso6Tv4+mBSZB8GhaaQKPiQGtQE8MvMToxt/F4EiMIcfJQUHsJwaH5Ag4JSiNpFgDgeVdAcGxjEL14boYT4BYzF6Wg8mJasJKIFXblzJ6vEs/SHstWbqv67UwxrGkQeCsUvmV7ktZjmBQkCRoK/Ppp56yZfsvswcf+EtJryiHFAw1xjLeVhzuOvEziY/R94HdneJAWOGDmCAIZaT0pooNyrHUjzaTJzMTj7Z7Y2Cr/zHsMYAf6Fchjqr673D1H2/7Vmr/if5d9a8ExsdaDwEflT/4OkEOQVrwy372Uzvns+faHBa8hMcq5N1lZ9DxkSY4CBnNsoWc/9vQ0GSdHd22Y0e3HbD/cjvwwOXW25Pz8E7slCCbCtnbAkAlsgkFFArE5055rGKNeS04/bPHVw060EGLOv+ORBtBMxm3Y4hEFdg3IhemqorW3rbV/vDHOzxsVWfnDmtsqre+nj5rbmy1/nxIdiAWUowsY1qhuAR+uY5YynL2kT6txBEaC4qAwG9KtyvGlPJ7ekOyCsoVSFOYNWU6k18A40zgmHq5U1cqOKlJu8uYiaUTWmTSfrIl3KsAMNcVi6uwjHyWDINyFW+X+siuUR6Ak+O0MA6kSNiNEiMrWYgcX5VKWTs+3LNigrPbBdsryZPuC4aY6yGHEICPAb0YdrHv3DPXoR5yRNS90W60O/XxRVhVVSkyiFJGyzlR7aCFBu0tp0TtmsEmQxZgp2CCeRF+jz7ODllNLdGTRh8dIqzhBnZNwnwbojDRLpARLJ7I6PmxM86cZILHahh343mTIHg3NuZYipIxkCEtBzLxdnw5M6gJDqOp1XAMfmAk1qxZ44BH2ioGIkZBxqMUAH8UlS8HXNRnokFwJXBRSa4gHZlW5cHIhRiWGPA/3/8Xe9WrXu1tJBCPgcQwagIaRdMMe4icNrT9JvYEUIqxfcXLX2ZXXfVr27atzcvgdyQbvEvXN9rrDwXIuEfJFLQFKx0ikwT/K36m9HuaiGOdI3XRAop7UYgjAQLqGJxAQp9Qez8fQfBwwL28r1bqu7RR3H/j4/U//SdeHKuPCowSaxr5w7/98Af2f7/yZU+d3I9+0oqD4gT73BzJIQSCaxsytr29zarTpHattp7urM2ft8iWLl2WsLyweQGYKTQZYBimjFdjI8loeqw3cQ5zhjMdQln5GEsS2agPCxgHTWjRalLVjjEEzrSDBUdcAsEps40bnrHrb7jOgQnyiFqSfLS1W0OmyRoyDV48wFDsLcAOsKHFmiQ4Yli5HoBIx0kTK/kS5ckBTXUSgKIMP971opY4UuVKSS3EgPb19DAoHNAxlgSCFYkhpKjOWm0NTGFwWNPzlZMbcgDaTE532IUYBPObQLCiYAgESgql6w4FggX6BX65Hzn5yQ6IVOFa0gpTlvqo2geyBbZXoFh1xrZyf2LeFTaN47i+FvsCwSIBKBeQyvV5jlpUsPAW06v68nz5XvOb6qz00pLF6BqaF/jMb9z/1m1b/LnSv/nzXYhEEzzaEGnlIDg8A+bbQBaxm8a8TISID5/6Qcuk2RGYfO3JFpgEwXuy9RXEPhH9l4NcTZIxkyJtVAyatRXPd2Iz+Z+V+X333eeaYAZ7mMiCY9IAY8dVKg/DeIIWCBDgwahhpCaCCa4EJCqBYD1ejuOP8mLpQ0NjvX3uc/9k//zP/+xbVNLvMvmovcbTRbie5Bja3tSzI0ZoZ8cO+5d/+Rc766zPeHxWnh9yja1bt/l5nDPa11AgWH1K8ox40qBu1IXf1D7aPhRjFoNZjpdOVw4nelcfVR+Mjx2p/nuaCa7UvyrVrxzkl5dXSdIhR6AY6DpgTTIFaoErIMT1pBuHMe3p6faQaJdc+j37ziXftQxjEW12X687x2lhEibnZKQncggIq86eLneqq6urt7btHZ4cY8WKw2zB/BfY5o1bPL5pQ0NjiMe7o91lCABv1jkUQ4ST+obGsM2dxMvG1sBEq6+5XfD0hU7d+fd8LiJBIE55P4A39BIHz8qgWCRqQafNmTPbHvjLn+3m311jzTOm2gEHLLMD9l9mG9ZvtK7OHuvqDGCWP+nUGb/8T/sBbLQIlURC/VztKhvKZ8kSBO40PuT8qUgDU6a2+m4K8Yu5f2Jsv/zlL/exROpgjmexe//997tdcUe+np6SNINFgKfyTQf5Ee0k4CkJBsfLZtGugGDuS3pj2kx2Io5+EPcrzpHcIh6L2hFTJAX1ZdlHzRmSGFAPJbAQCNZ8Q50AnLC9lOuLHdLa53LOfipxCOdxHO+SIUg2xbGAYq6rXSvuk7KYt+T0yHyjdNcC79ilONFJzGTHToPxYoNjKFshHWGCg2aYrJg4FNaUNMFjBcHB/gddPfdERBMIlmOPPdbefeJJVluVHsXsO9oZYPK4sbTAJAgeS6vt5nPiCVAASeBOk6AAsbbcHLomzgoYD7F8Yjg5nxU4jnHKFiavfIHgMOmMrEoSQxPfcgyCxaxMFAiu1NSVQIqAngCw2k1gIl/ot9bWJnvTm97iiR8wiO4k0dHhxqoSiKlUP4FG6ikDT11CEPysbd2y2a9x5ZVXeigyWALYD47h+kwWo3mVt0MMxqgDz0f3Iv0t73pp0hoKSMe/xeXG32sCVb8dBL5GuIFKz2809/5sHaN7L2/bka4ft/FQx8Xb3WJPtaDQdbS4pG0DgxoWdEzWxMtFDvFPXzzPfvTv/89ZYUAwKZMBogI6joHLmGASVfTls5Zypi3j8odUVY0tXbK/LZj3AneQ7O7sdtBdn8kkjCcxcfOWL2QdzKHJzeYC0CRpBwClsanRQa505ZYKcggHvok8wiUJ6ZTl+vocDBOGNdx3ytLJTgJ1bm6C3au2a6+52jZv3ujge8uWTfaqV77CAfqGDZttR3uHAyD6N2BTNpRxrPGkxSjX1bgSs4jeneP4je+kS9WY1W4HdpNraCctxJAtusMx8beJl/22t73NZs5ose1t3b6jwzi/7LLL7Cc/+YkDYtkdygxAvd5SVTimBhCsZyvZAd9zjoCoCAcxxFpsAkLFgmphq/LkJKd6ywYqbFoM+jmHcnjmip7B/1okKOEE9eJ76iY2Vbpf6W85h7rgC0FbcCx2FeaVdpY+OAbB0iUrgQjX4aV74/6pA+foOat+0gqr38nuiVnm3mIZh6QgPHtevX2wwEH64DssdTWJp+fY5RBh3ua5Fr3fEaGHe3vHO95hb379myY1wc+W8R7hOpMgeC94CKqCwLAMoSY9sb8YFa185cSBAZJuTUZBxosV+J///Gdffco5RAZjAKSMPjqEQI9PqElYr+FA8LPVrKMBUQLAMVATi13oL9q0aa22ZUubHXzwwW7QmRTYttJW3HjuRYyMwAttqHqgq6yrrSmFIiNzG+HIYJEwzJrgxnP9+JnF/SwGdNoqjtnbmBFWX1GbaXKNt+p1TwL98Tnjqf9En1tpJ6Gc6RWAiNuy/P+4T1bqn3H55SyygJv6jN4Flj1SaZGsVs32mbP+0X7zX1c5ICbkGY5xdfWZUuIIr+NOmuCipetqPG1yPgcLWbSGumZ7wcIlNmf2Agdnmbp66waIVeHkk7O27WQ6NE9FDjDZtnW7NTY0WX1jcEDz1Lh9fVZTW+OstOtuE3mG18G1xLIfeM7XeMKY/oJiROj3ANqJo41z5nXXXmNbt262+oY6j6gye/Yse/yRR23h4n2tPtPgbCPtIx0oz5X+qVS9ABDAkfShgDEtCsUgA8oASXzWuFFbK6KDtLwO2B2QE/vWnAX+yEc+4uGvuC7Amkyd7MYRu/vLX/6y/fGPf3QAKNAJw058ZhzkYnmBg//mZm8ngd0YBNPuklRonMUJNDRORaBoAewa5EReQ/0l96BN1K85N3Z65bN2kXgHaNLGYmUdPPb2GrpffgfoS3Mt3S0yCYFgzhVjLQ2v9M1itHmPHRoF6rkf6qyoFLJDqp8iQwgEq+7cnyJ2iPWmLLHFioSRy4d2QAqBVA3pTSpNfxw7CA5zT5AUYdOXLVvmZMipp55qr3rZK6w6jowy0cZusvwhW2ASBO/hjiGAFk+AGtwxKNY2GRONAJWMnQw/3/OKV+BsxbH65FgFhtcEEcDPrjHBMQssQI5RKmeCn61mrQQy9Lu2NoORE5NWtFye7d2Ms8H33PNnO/KII2zRC2DBgrd5JSav0n3quvEEzf9Bg1hrTY0Nzo7gNHfAAQfYbbfdZmR+Y5tZThsjXSNmC+Pj4v4ktkb3IpmH+l7cB2NAHDMt8aJH/VPX4DjdZwyCKwHMSm23N/xevvATgFPd1KbxuIhBsRZBw91LOdurdo7bW+eWg2RQLdu26IC/+KXz7f/9+N89UgRh0gCbsMFyWBUI1pI3pE0uWmdPp7WQYS5XtB3tXTZrxjxb+cLDbWrrDNu6Zbtle7NWDSvY22P5XJ8tX36gvfENx3ofJSvh8gMPtg0bNgY9bpKmmX6rOriOvK/P0zi77UqiILR37HAHt9q6kJ0rnytYIY9t63dnPP9cKNj8efPskUfW2N13/cmlQwAT7tn/alhAPmNLliz1ccoYAuwA1GCEAbVyeF2wYIEDU40p7bRgO3lGLDzREHMuQE7b79LwUzbtLz2wA7ga9NoFe/LJtfbKV77SvvCFL9hLXnyEdffkPJwgL2zuHXfcYV//+tfdP4NrANIYgzDZyFAAwQp3prElCYMcwGK2UyA47ls8ZwFS3jXmFSNeLLYWtxwT+wLE/VOAWrtQkjxxXUVskJMe9aWO7DqKiS/tsiWgVYkyJCvhWjzbOMoF15BjcLmfAsdqEUDdYidF3SvHSEKiZCHUjbL4jTrwzOPkKFqAwsx6muViwZ8v/ZEdFjLGjRcEByCOlKPXnz07BlyXlPYrV7xwUg6xFxj5SRC8hx+CJs+dJ7jBFdOkiDGLY2LKeEgGEYM9tqGQQwCuOD9mOAY0nWyJV9YEx7WJJ+qhmGCOFXiodF/jbf7RgOCwzTr4HgWEp02fao899qRLRjjm+9//vn3k9NNt9pw5XrXx1l+Mg1gH6ivGlYm8t6fbgQoTAk4lZBO67rpr3FEu1vGOBKKGa4P4GTARxKx0rBmMgV35/aq+Iz2nGETHrLsA8Xif8USePxTTG1+vHMiXt/VQbR9/V6n8WPMr1jFeOIlNKwfZ4TPbrAUHvj/40Q9dEgErDCiGBe7sDmCr9BqCCe7N9foiEC1wsT9t06fOsrmz51tDptny2YJ17OiwmdNnuAb3lS9/mR268kAncwn51NRSY7fd9AfbuHGT25d9993X9lmy2Gpqa0PEENhjyTdw1CP6gmc7Y+s5Z73ZHuvq7bA8kSzIBpYLABgwnMvm/X3duqCtnTljujPRd931J7vjjtvtT3/6oyf4qKlrsEMPXek2kQU/9aDfAcwOOuggB76wkIBjgDFAjl0eaU0BJhwP48oxkiyxsAfI8hlWVolu6A8C2EQOIKXz5s2bHIAddthhDnIAXMiqYEd5v+SSS+zaa691kCf2M+w4EZs3yCGkNxazK6dUjhNpIXCIXZAzGd9xjmL1yilOcgbpZGNpg/q0WN3ycSqGOA4zJmmBom3Q3nFEDuYaORqKnOE6LEJoP2xbvCCThhd7IzmE2offJIugHwkEqw48Q7HHstG0gyQUKk/tRn14tjGDLcJIwJ7nizspbYlMjVjoHplknEww9YPt7+rq9ihN7DbyOvvss23Zkn0nmeCJNO6jLHsSBI+yoZ6Nw4YCxGLjNNgxGnznzidJZiPFPoz1hRzH6pz0wALBGAcBHoHgwATv2mswCK52gxUzwbsMguO8qWVVqcQmxtkqh7oLGWR+U1mxLAI9IwZSQeGnTGm2E098t09aypDmbTZsE0WB/oc5JgaGYk2ZyHBqQhLR2NBQYiiIv3n66afbxRdf5GywjPXwT6hydgIB4Bjg6juB3KFY35ilLP+/HGBroTEUKzxS7yqvfZw9LAZv8RJm8HJGJQy3kAu/D76O8vsSg2Dgt/IS4sQPkU9XtDDa+ZrliwhtNQ/XBuqLwy22lAVM7avjtKbTfd108+/tk5/+lINOD1vXX3AQhyRhoB2T2L7JFzx7ACuAFj1wIUfU3rRV9aesrqbemptabMUhK+wDJ59ihx+23Ag7XFtrlu0DNLZZc1OTtW9ps9rqWr9mfXOtr6f7c+ECqRA8IbzipiIkWr8Z+1bVDcHBTi9MAbJM/vKF4EcHycnne+6+36655rf2+BOPOQh+5pn11m9p23e/ZQ5eyHCoXTIA2pFHHulsNd/LmYotaeRhfCepAe3EbpnKANACjgDQOMtybxwDmFO0CdcQ1wBeu62lJYQzBOhxfYUekyMs3yNz4nskEgLpxI/FKQ4brGQesu9y6nOGMtlpUdi2GATzDLHlAphitrkX/o9jDQtMyg4qUUY5CFYYR80XqhP15zfqRH2lwy705133S3sq7JyeJ21Gez7++OMlpzqx2sho+F/6YklVYhBMXbVzxbui1AjoajFP2wgEy2lQRAf193B2PT1ed9oktnfchyeSSuM0jf45Z01Njb7b0F9kETmQvCX05QGrQepkT6joYveovydh0nyMEXe9s8tTVB/6wkN9ofaFz3/eFs5bUJZbbiRLOfnbRLXAJAieqJbdTeVWYp4Y4IBf/jAEDHRpqxj46EwBwRhJGBGtjmVY4+1vbcUJOMa6ToGlGOywdYlBhklSaKKYFRxNExT7d2ZpY9arnEnbmXkbmEGHAhLx8eWLDGdk88GpkHqTOaultcUdcVauPMz11AsWLrTunh7XOOre2d4NHtDEOfWo/zsBbLWlytbEozLCQgLmgfsPHt5MGE899ZSXffnll7sHMQadczHU2ubTpBTiqcYwbiCqgNqe9tO1YybYQUry2wCwGtBrOnCMwp3pc/yuMrQo8vkhSu4SLzrEfvOuZ8rWeFVNOkQOSJCSO08xm/jEUrRUVcozg7FQ6NzRYY31DQlrSOSMOgd94bjgVBX3U2dKPTJBAfVsYOCLQTLk9UxVWV/BPbJCNIbkD8csb9pCv2UcgRUtnwse69me3pDoINldqGU7u2yXIe73sW66hAejnQlN1Dx//gAR8spnbMqrnvEtvaoiDNBfd3R2ODPJPfz4xz+2mbNmen/18WhFbx+1ucsRXAIVwpcxcfdni1ZbU+/piXe07bBCrmDTp06zObPmWFNDk9UQOaQQEjksWbyPvfKVr3BtI8Bn3sy5tnDGfHvwvgfsr6tWeRvSh/lzZ6x8WGDWVNdYXabO6mrrvD3pywCW2vqMFatT1s+jqDFLE+mMEK1IMImylyi1brv9bvvP//xPW7XqIWddFy4IKcIffni15YuA5RCnF1ukvsX/kjQwhmBlGT+wtETLIX66O8HV1npZaDSxjzioKsMaz+Loo492gES6cdpUmRkd9HW0OwhWTFvtiqmNYZmJm0tbIMdgbPO82XXiWrxq0jUeQksh2gB6tLV0s9Le0je4N+y4pA1+f72hP/KnMJg8b0niFCOYPiW5Ab9TBiy1sq4pVBrtxvdcV8QA9ed/7sftZJRWmrFFuWiyaSdpbhXSDE007aJscdSRZw+Ipbye7j7vn3wvqQbvjDWuqQgOcubmXI4X2MZWq+0Us1wxjXWfChGnKCGyRbS/pB+kTMYWI28JOvtGfw9DO7axCrFSWrYpbUx4D9NB8k8ytxEloy9n8+bO9d0J7MrXLrzQbVltzYBz8mjmy8ljdn8LTILg3d+mE1bizgBwZ9kBxkKaM4wmA5+scThsYBAxvjJEhLORZ2w5uNFNaLs23qKNgQYsBh7OAnuxJpQyYiZzJ7BQDMAFy1H+m4DViOc7UGPGHFq2oMk/BtXxw1FQfkVL4Diybc2bP8ceeeQx394EROD046Hl8nk3mr6g2LbNmpua3biJZuR6GPAYCKpdhwPB6IK3bt3ikyRaRCagtWvX+kRx66232ooVB9u6det98oaNYlLhGYeQS9Bo4f7LX6qDQBa/a0KJwamel0Cd2lJtNhQTHT+r8p2KWI5DWVpsUZ7KKoHgYr9lScCQPL8q9tnpDwm9z3XQo3Z3dllDfb31dHZZc2OTpatStqN9h9XXZyxVHbzYq9MBrGlXQgH4m1uaHQTX1tX6dbL5PuM6adg3zquDKfXkv0no3IQ5JllDf8F6u9HCAsLJitVjWzdtdjYsTPi91tGJ5CBsvwOq9CdAwmcxf9q9ifuC2pt+oz+BOe5fnva8c29cW/eYBvRVp10CQb/5yle+YnfddZdNnTbVOru6vJ+iC/YwW6mUAwueA/2HOgBArJC2fBbqtWgvWLTIjnvjm+yYo19rNf1KpbsAACAASURBVOm0Pf7oY9bV2emMaNv2Nmf7Dj30UAe2gKfeHd02b8ocu/LyX9qjax5xUIN9YTejtqYmMNG1aCvDvbFQ8f6SgFaWI20dnZZGDtRUbzX1NZbOVNuUmdNs6QH72j77LrZVa1bZAw/9xR57/DHL1FNWyqa2tnrZTz+9zgr9IWFH+Y6P951qMn8FzS+2j2fBMxDA5J0FbUNjg29V88wAXtRRsgJ2ZXBou/vuu31M8twZg8ccc4w98cQTduONN5TSHnMN2D6Ogf3lutoh43vGLM8EEB4cxdI2bcpUf6de0vXyP/ZGYK583GDfJedgkacIINoRFJjkuQugC7jKHghQU5YcqwXeJcWQDpfyAK20kRZoPi8gF/BIHkX/Dd20/FOc/ezqcukJ52LbWIjI1yI4H7/Atm1tSxzHAsiXtIN7oo3UdyT7ENsbyqEHFb1MxgSLK4F9lcU9lYNgSQcZex5SrzqVSAUhJgpuL7CtIimCbR1MNsT2VhuZfoSD5gFnc28fHDzz/TZ3zlw7YNn+Pg6+/rWLrNGji0y+9nQLTILgPf0Exnn9cnBFcQrjI6P2gx/8oMSSoNt74QtfWFrtM5lhuDCSGB7FbtTWEayIQgbxXbyNznmNjU3OBMeMZwyo4nBDArYxc1jIA+ICOxifp2aRgS8/VyCtUvlDAY6B6xRdkxtnPQMsMClyzG9/+1s7/vjjbdHifUL++sTjnDZjIvTJI13j9rEcaKu+AnwxCz0AkgMTzMQLyOUZaPIDeMAa4CjHRKZIFYobyvGAMrzn40VAeRtSHs9MIEHbizE4HWTQk6gfqj/nDwewBaw1sWpxFD8rjokXBrQHZToLXSxapqGhJFWArXU/7IQY9vKsyqpTVZbry9sTjz5mjSy4CO3WHzzo2zs7/PkF/WLRsr191tERkiZw/vr1z7jDFoxdX67PUumU7XCnrE6fHDdu2mxVSIKS8FRsheIYI7aN/9ki3bqFqAhVDlRc512T9tTXPH+yQQmkMqnKeUfb1AJkHKMQTwpp5eAwCYEl9lLb6cONCT0PTbos1AACgM9DDjnEZs2eZfPmz/d78GQQM2ZYT2+PbW9r87pLg57tzdnc2Qvs4OUr7NhjjrGXvvglNmN6o+X6wjReevQhzGn4y7OwDREButu7rL+rYLP3mWVbHtlka9c+YYsXL7Fps2ZYv2t6884w8y4/hq6OTtdH8jxy+X7r7ctbFztZ+V7rK2Rte2ebrd+ywTbv2Gq9hT7b1r7VNm/fbNV1NTZ95jRf9HFfHR07bOvmbVbMp1ymoXEupjLekYoZRsaCdspob4FPJcKQ85a2zDkeUEs7Al45jmd4xBFH2IYN6z3yA+fwbJcuXeryCRzgkKEJbGNv0Qrfeeedtvqhh6w5CcfW0txqc2bPtjVrHvFrABJ58fxZ1AB0Ac9aXGtcaTfPs6hlA4ss5lcLTzGnlCWnPi1E+U4Anfuhnvxxj7xTLucAQqmHL5h6erwuAs1ez9rqMBaq0153RYAQ+aDQafQ3bBwvbCaLKH7DYay7CwZ4MBsqTTI2T/ZMZIx0yCHCRggRSFmKGsH3fNa44ppxgo8YHNMe1A0QHEKn4TCddxCMHMITe5ckDmMDwW7r+4uWrkrbzBkzbck+iz3cICC4oT44M06+9mwLTILgPdv+u+3qYuTKmTiMj7xf2dJbtWpVKS0ugd2POuqokNkpCW+k7XfOcZCQeErLqMiAxro2mGCBjnJ9mRx7ZMzKJ3ayJQF6BKSk6StnGHW+DKyApLyny4FgDKLjyUPlhu/6neHjxSRE2KVtCVDwIPY1NXbuuefaV77yZTt4xQpb98wzJcDMOWztduzo9C37ciZVn2MHNK4Z35eYBjFr/CZHDSanDevX29tOOMH+7d/+rRT4XyxVcGrpVcSpQVnFqFv5PcfgU20lbR6/xSxkPIGUAFeCTMvBvrb743blfz1HhfVjYpKWUFv+sHBs53MM3zlQ6mHbvzeJUdpvTzz2hEcIOPSQFfayl7zMZs+aYV1tnVYsFO3hNavdCSzfD7DJO2DO50JsUoByT3dvcLqpSfvz7bd+y9RnfEHR3d1l8+bNdwYZVtjBQ5F6EwM37zF2+f/xtY/ba17zatt32b4lsNOX7Ss50fgiSEkeooWc+mfMtMeDvXyhUN7O+hxHnyg/x2PxJos4niFg+MILL7QLvnqBO3Zy72ICicZAP0MjDEsJaNhv6TLbf/+DbOmSfW2/ffe11uYWZ6mYpKe0tFpTQ9i2rqut9d/YtWChUV2DfoEsDUG6cP8f/mJrVq92IAQ4bJzRaAamgOjimDI9sLLV+fdEpUq0w888vcluufM2u+m239vDj622zr4u6+vPWt7y1jK11VlgjRkWTBvXb7Lq/hpzPUWym6C+p3YXEMWuaeHhTntFFsA9voiX0xttKFAoxyz6LbtlGpv0Uy1IOZ5xSL/le47TWAZU4ZPBwgTwCEAGWCLDkBMXOuRXvOwVLvUgOoWYZoA0ZAWOfsgIBB4pj+epeMO0dz0yqe4uB67SxcaxxpFePProo87UMlapgzS28+bOd62uYufSJnLg5X4U2ow2pB24PiCY42kP/z6HnCFkuoTpluMc5/O7Sx6SsHMATjHFjA+iY7S3kREvVZLTaZHG7zwLyTliOYjmHrHQchjEdnJOrIuWzIz6Kuay5jvul+cXtN0kJcE+BxDc3Ny0W0EwunlA8KwZM236tGn2rxd81ZqbQqbDydeebYFJELxn239Cr84g1zYSYFh6MgwDW+0MfNiJxYsX28qVK2358uU+kfE7TCTnYAi1jShWUyxicMZgS4mMU2FVG2+fa+IQcCq/Wb7PIidI5BAxGBMQK08WUS6bKGeKBQBjIKgJUu8DZRA2rsvvmckG3SLMh2vREt1nU1ODveENbzIcjzzWpBEjdaq3D4ChrjbjINhBVBJ6LWaf1f7lDG34zHZi0O+JNXEHjYQt5Tsm7wsuuMDOPPNMr5cWAcFBBAZzsByk/Drx1h+/qU+IGWbi0qQi3akmEurFNfk9eLMHXaomfb4XyxQ/O13HgUakWeSZijXjGNoJlpLvmcDoQ6EvsbNQ6wAV5uT66663DevW21mfOcsa8Nrfst3L/c1vfuNMMGWc8oH3u560a2ufNTbVWdu2Dmtpbnataban32pqU1ZVZ1bMOjFjaYAXO5VdxeABHlQ5A1rU8Ejtu9++xFqnTbGT3vMuI6Y0MpgZM6dbNke6W2K8htO0wBEIi5n0eAGn47RIADSU99n4c3l/L/9MljaAsBygWFiwVX/X3Xf5mN7R0VHSxnKs73IkyShci9qN81S99fX22vZt211+MnfOHAfBRGyYOmWqJ68ACANI6PsKG4aen6xtmzZutuOOO85ZaC26HVxUV7u+lv9ZUNdnqs3XG5KAF80K3UX7w5132m+vu8buuf8+29q+zQo4HgG0q6usoaXJsvmsVddWe9g1FjdsVdPOq1c9bNVWY2kL2+iS+8T2JtbQarHCe9g2zznQJ+0zfVA7Z7Sx5AYCdfwuIMb9MDYElLWYlPQFMKtoDfRrgLCcyqinWHHa8oADDrRVq/7q3+k3UuoiO8E2E91HESvwEcCp7/rrr3dgS5lbNmywRUuWuHTr3nvv9QUO+lyAurLLMUYBo9h56s0fO0mc/+Tap13mwj0jj8PGAdo5BxvHPVNPxVKW5pd32PzaOsKm1Xv74fSH/dSilmfOdakTiynazXfUEufNKVOm2tYt20pyBu1YqX3FbstWUF/aVdIOnrfGGedIA841RLZQhlImKwydnrXqARMc4jQHOQT7UTDBA3pgH5HDukePJIfwOiLTqs3YnNlzXAe8eJ997PzzvujhMUdwJ5hQbDBZ+EALTILgvbw3xAa9fAKk6gzyeLtZAEzGQUySblNZkrTFhcFg+470ygBBJjq24THC6LkwhjIaMQNAXYKEQsAlgOCY6eT/2FDFIFH1w0NY23QCBvE9S8cYg4yYEYvvV/c4VJvF58T/kzaZ+5CB9pBEiSQAQ8qkwIQIw7V+4wZnQ2gT2gdNIGpSd6RSOljPOBQ0ytp60/8xEyxgBAjHsDNRKpwQ7YzB9m1Jgs/X1NhFF13kQIPJjQmJ30kpm8v2DQKxPN8YpGrS4dqaTDS5xOywQIQWH6ofC4QYpGqrXzsC9Bedq21V9UeuySQYb+8LCFM+z1vbnAMLFPLxBq04zC6a65tv/L3dftvt9vlzP2fp+lQIK5A127RhkzW1NtszG9bb4n2WOKjBC3vGvCnBuapglusmAgKAKnz2F+QtAKy3aOnqyKtbvwPUOD5l9vOf/8I2bd1sJ3/wFGtqqfctfCZNJBWuNcwXSml+9ZxjkxI76cS7IDFTHC/Oyse42icG0nH5vdm+0k4OmvWmxibjO1Jxn3/eP9mSZcuc6eQ5AM62bNvq4w1GGNlIb18Ag4xT9NZoeX2h043UpuBsaaaOhV6i5000xdSnsanZquvqXE5C3+U6ArxsjdN36H8OnqcFlpTfwwKu2mrTaevYus3atm+zzdu2WE+2z7Pd1dbXORDuJYUt4dhK4zPn9WvIAEIL9sjqNVYgBXwip4p3wTTG1bYCw3x2pz1iz3omtII77sWLNWlraXvqrlBpcqySkzF9VNIeyScUkQG7xJgGbMYLei0MsDm0LW3PIkT6ZTmgIbciggVjnf/5nkUNIBh9MsyxWFPkFsQpvummm+z222/3fsn9IcE48MADvRxID0l5OA8bv27dM7Z9W7vNmTPXn5+iM4hYgEXGxvHcdO/Uh+dKW+OkSPQEIl9wv0hAxJqLLYdEUWIS2lhSFGybR2ogXXdbW2CVE/BKXSS70JjiXf4YWoxLzsIzpTyBYH+2EUCm/tRPCxux3RzHteAwQiQMjAbupAEE7+QQN0yMoNFoggHBi/dZ7ID4sJUr7Zyzzp6UQ+wl2GsSBO8lD2K4agjQDQWAR1N1MakYLWl/MdgCl2ytYQgwMKz8kUusXr3a9V0YS9idFStWOIuAYeJ4DIqYHtikWA4hUCo2S+ArNmYxGJBcYji2WJmUhju/HEDEYCH+X4BUAC38xiJiIMFIfX2dte8IWlHIsmw278CRAP1PPPGkt0Nza8j4tB293PQZ1pnkth8EMBFNJhEASAnrdXRv/CQCQfTgALhqI3fAakJjXWfbtm61JUuXOuhmy5KJ561vfatPFjwXDPi8eXPdeWswkxo0qQKpcnwUEyUAIv2pnLAETvksCQfVjJl9PdO431EXXmKCy4GItJYqk3bSwizsKGivPLDUIdhFcLGGEOzPm/33LbfZ1Vdd7aG41j621uULC+cvsGNed4zNXTjfps+c7vFs1z39jN38+5ttzcNrXJvJnIY8Yvo0sqh1hegAU6d4VAgWEA11GStk804N0w+7e9EN91qBE2GJq4rWPKXZ5i9aYKecerJlGustVV1l2TyRHLJe33pPdjCgCY9lIQJc8eIwHh+jGb/xuNcYiccK0Q24t0YYTWJOZzKJzjVjt9x6i53/pfPdWQ4gCaBj3M7ACayv1zZs3GQNjU3eHr4gyQaHOdhWnA/9ufK8ErlILFVi4Ueyio7eHqtvavQxAZgB9FFndhgAQApDxmMt9IdFj/pUqqpodTUpW7hwns2dN9/HSFfid1BdQx+utb4e0jQXrbG+yQjsUQCwV6U9isW69U9bqprughf/gOYiXuSKXRRby2/S/fqYzSNBqvU6YRexkfzPfUgmwPFyEtOOlwA/+wAutUkW/JJacBzn0CZcMx4X2kljTOazhP2q89/l2KWoDHynhSRsKm0sgCvnSL7jPgCi2GYxwNyD/D8Yg4R8lHQMUP2ud73Lr/vNb3zb+ojZ3Eu86Dq38xzHHBAvWLEjMMY47Yrh3b59m0tUDj/iMK8/4Jxnzv/uFJnJOCjmHMm8JLvjNxKiAHwZl5KC0OewdbSBwplpnMh2cbxH9khsJ23k2t50elCSI0nHykGw/CToi9QX0AtAxmDABmN4kEMgvZHj9ViZYOpAkYDg5Qctdyff17z61fbxj37MMqRlnnzt8RaYBMF7/BGMvwKaWCVX0CQgEIiB44UR4RixwBg7tq+03S2jh/HXdtgDDzzgDDHHEmoNHTEMAYaI7S+cGuQYJ0ZX1+WaMaAa6k4FwuLt9AGQHOKEjuaVz4fYydKbygOeFb7uT7pT7i/2cmYSc0eLRBuMAeccDCPlAEQBD//1X/9l995zj+vwYNaoJ0Yeg44RZxJT+CdtiTLhyBGJ38KWf/Dyl16RY5ROlTKZgPmNYwETc+fOtrY2smXVWGNjvcdM5V7QaIZIt+FVDpL0WfpILQDK+0t5+8YgQppflV9+Deo4FMOv7xSsn8/x9qb6CulJwysJU5ZoEgg9xx/A59JLLrWO9nbr6ui27s5udzJBV3fY4YfZkv2X2px5c+zRRx+zzRs326qHVtnjjz1h+y3dz2UqsJsAa9qRZ17fCIuYC1vCLa22fctWY6GCgxEguDfba/1QxuDwlNn0WdOcmfz4Jz7mYIuQVJSBJlURKWAi4z7vd5N0XK5Z/ooBmxwP43aNWcy4LJ0Xn084NGQ8rp9sCql2SYNMGYAcwO6TTz1pd/7hD/bDH/7QAbFrY+tqQ3a5JG6qwAnnIxHwRTNe97UhJFdcP9hYXlw7W8j7wlByAWfhEscrxo+AClEqVEZpwYSapypvLVOaram5xR2lSBzh0RL6stbZ0W0zp80wHPhqCDqcL/qipTHT4Aw8ILi9Z7sVU2GXYyi2XItfByMJmx3vPmC/tEOjPis7qHESA2jdQ7Cl1DOw6HKIZFwGQGUOFun/IhQY15wP2cB7awupp2tt08ZNDqSxxdK1emSPZKeExQt1jwkD6sZChHrAOAucy75gn7EpsMCUK4c+2oNjYI8bG5vtqt9cbdOnh/Bx/PaOd7zDGeerrrrK/vOKK2zuggVeN5I88D1SDEK9Yfe4TxaTRxx5uNePvoWUgnug3/M/jDO7jLQRdpR6A9bVNtSdcwG+tAvPBrCN3ZZztiRG2lESSwyLrF1KjSPtVup77LqyxUkOQZupbZ25LgbnRwAwWeJY/wGCiT6xO0Awe1p1NXW28tCV1rZtu73pjW+00z98mtXW7HqM/tHMhZPH7FoLTILgXWuv59zRYqbE4nAD8TZ9OYAqn2gxvBg9mAhAL9IJ2AaM6Gtf+1o3oBhyjAevEOg+ZN6BTS0UAkijHAyU2Gg++5Zgb+9O2/na0scgylEv1qRSjkBuOfOo+wt1CfF1te2PoRSbIEAIk6ZMUZqcYy2jGCCMNn+AW7ZRaU/ODUxxiHagCTKWp8hTOWyJlkLRRseyzRzah1dYFPBdCCmm5yfHQ9pLLC7RIepKIHLorqmF0XAddzgGfqR+EQM+Aey4/BikifWL+1V8vscITmICO/ubhMyTRHf71g773Lmft4+cdrrtv9/+Vl1jluspWk2myuPI5gtFZ2cTmWuQPIRdTf/r7OxzreOM6TNs+rwWl1H4JTNm/T1Ogg5EPij/P222+q+r7RvfutjO/dw5NnveHNdBEpqtbUe7tbZM8axmsedXfO8xgB2u/eP2KwdxAm0jGZ1B7QsQFLMueU4i7eF7B3+plO/2nHPOOXbLf99mU6dPc5aYl7bBS2wmmd+yOQdbgxZQvqOhZgt+B/QjLXgdcCYaXfVftYXax4FNVb/1Wd7mLJjnYd5gdym1OgUwNX9PFVPW0d5hDXX1/pfrzdqs6TNt04aN9sRTT1iqvsoKVQPjJG4r9W2uGduJUjsngV3jRQe/CRQP1bcHPwvKTXsf0I4ItkDAn3akTfQnm8Q1wnfV1t3V4+NZW/SSLwmIUwdlbhPQ1cLKJR59IZyaxrnsCN/xv1hP7TZxbZECOJMChOszAzHICdWoSCNKjAErC3P80pe+1H7961+7tAI7SDkHHnSAA13ANppkXiJd+J4XRAp10c4Azx5ALJsOyGfnhjmG+lEHwLEWF2J0qQ/3oSgWtFFfb3C4pQyuq7BqtId2HTyudRLlQ3OBxg3XIOY15+bRnlenPBQfY5zdnjg6RDkhU1oYJkTNUCHSfNchX/AdI0Dwti1b7e0nnGDvf9/fWXUyZz7nQMXzrMKTIPh59kDLbycGwTL2mhAE3OLJQudrsirfxsMg4pSB5zLvDQ2NDoI5DkMCaMUoOVPhmrugWealSUUGm2M81mviCCZNaawhlUe3QuDE7wHUhm1HAUM5T/BZk12JeUriUGqic9BZk7Z8sh2OoxMhnTKZWt8idFbLwx8RCiiJx+sZgADBxZDlqSZcu7wtKTtu13hyHTw5p0tMajxZayImGDyAOARyD20YAEmYbMYbbL0ctJX3nxgkx8fGYGYk4Bdv/w95vnOqgyC0M8DeFmbW3t5lZ33mbHvvu9/rEQyQRDhrT+xNK1g+lXfpAuyw928WXZ52jF3NwE4Rgmq/pft6JBRfWOD9negOq9JBzx1kGYnzS1Vob9r4r6v/ar/61RX2iU99wubMmeWMMSyRb+3n6B942A2/XbEr7VsOmuN+OupFDJWOJuVQZsod+XL5nDXUN1pnd6edccYZ9rPLL3cAipaYl9g0AbrS+E3GjR/Uj2QlPDEYrlp2lqIQfOr3AnoqSyAsHvt5YrwW+23eooXW0tKaLCjCIoUyeY4A8EIub80NjdafzzuIILYuetqt27dYR2+npWoCSJeNGViEh12v8oVe6ZmQaCMXkofEC9fhFobx4k1lEKOYBtd1VJYAL/1NpIPGNO/+XcJ6A6RlPyTf0Dn6rMU7fV8SCF+Me4ppwBrRFpocbEqCgl0COPKd2G+eMcfyGRDc0hI0ywBL/gZ2aGqdQaYsXtrN4j4Vh57zZs2a6Q7VaJRZXMm3gnd2DXHSAxzfcccdpbrAEEOgQKoQsYhdGnbWpBfmXBauMNmwwgBiflu2LGQGhJRh92zp0n092gYRJvjMvUGyKGJH7AgXEy6aB2kHgLjPAe6cjLQkyCEIvcYuFbtG4RWHS0u+UcScEUAw10JOhBzisJWHecKfd7z97fb2t50wKYfYS7DXJAjeSx7ERFVDxlnv8WQkYzjUtePJOwbPsREF7K5fv8F1tRhmbVNhqGBgpRsWSOV7bfOHSStouXzejhzJBLzFhOlzPImE49NuxAJ7GF4llididDShiC0MIdlCNjE8610vm6mzXD5o1NBDhjoTOido7rzuaPg8dSfxRUN8TM/IRX4HZR2L6qFJOZ481f4+6RqZj0L9Vced2QYrMUHOQlcTzi5s/zrTngCYsfafSiCtUrlDLaDiZzES01yS/8Z5c11aEJ4n7fPImkftzcf9jet6KYu+VkdUBpyS6qqtK9vpMoWUpRwYe7CMIgANkJHy80ivi84VkMDESFsjacEp0dIpjw4R2kEAjwx0QYrDdijH/fCH/+bOkB4ejfikxAvO5S3lYSZGqdmp1Jhlv6uv7OJpA5mraK9CwaNYIEegb+PkxutDp33IfvijH9m8hQsspCtR4oOBmLvqG+r/DgXYtkhWLZ6lj0QVSbKKQUwwbGcivRpqIeVgi6JSdTZ33kJ3REJrHShmGh9mmXGYss1bNvn39RnauuhJBhSqDCYQoBiDxxjQahEWM6Eaq6HbBUHRUADX73eY0IAD34dFhmxVfJ24TVVWDMC8x9EGSXvGddAzH7ALIUsa9wnrid3s6e520mFq6xS3VwBWymdni/OUVEPSK2wX31FGALUNtmHDJicxtGPGNWSnqUNwfq4tRWQIO1rhfpFjPbV2rc2dP7/ELlM37dQhm+NFvxOoZc7g+/e+971eJg6/lCkZyGte8xqPbnLDDTfYf/z859bUEqQ2/A4Ipu7EZub6yGd49fb0eZnUnfFNPGfVmTGv++BdCz3ajWM5D0dXPj/00AOGX0hdhnj5pFJudyAcXmMDwbQ5jpyA4EMOPsR2tLXbSSeeaH9z3JutpRnnu8nXnm6BSRC8p5/ABF9fRlcA0s1+pJ/T9tlw1cDgiVmRQ4m2+WRQAGWahAaMZDDuMRMca1GpA3FYY9AXT7qqp66lSSaObBAbawFb3W88gel+xUKV2sRnqcACAoBhHObNneMAGSehYOjxHM/6BMz8j0EHVDDhtE5pcR6T+LJDXbe8reOJsPQMPLzTAIjK5QYm9GDoAeMBFAYmOFwrtEPBMnVJkNUx9qNKILj893JQWwmojXT+ziA4aYdSWuEq++3VV9tb3/wWa2ppDRnQkgm8vX2HVaXN0nWsQEJSjQGHurBAYjHT3RW2SmkvJj3tGPijT6fd+c37AIsYWMOQA9uhEXVnIkynquzKK6+wN77hjQ530dkCAGCbi6XYamN7AGqfoRYLldpW/UtXjstQCtewm1GT9NMA8vn70Ic+ZP9xxS9tyvRpIW30EDh+yAWOpBCx46eYYcBRwop6tLlSeuZwzbgv+KK8kLLqVIPNnbvA6huIvJFzhr0qXeUxnZFYtXe0eZY/tPANjRlj7cweALKUdU+ts+qqaiNUmz/PBJxRNnbDJUsJ8xm3VWwTa+syfl1JQFRn6YMVwi4euzEwZr9Ci4ShbGxsF3Z+Xua6cl+8Je1T3kaye7LD9GOFw8MGTSVpjsc7biylEuZYwKYS8MjWlNsoADjjBHsn7T/toGsBDClDEYX4Po6QQV0A0IqtLNZZbacdQcacNMD4WwBWVTfIEy1aOJ7MpjDI7OBcc801RixlhV478cQTvW4//elPXToB2IdEmDN7rjstE8mCHUo5fQP4sRkcJwYdaYQYc/oHETT6nAGusjvuIDV2tYd9W7BgvrW1bR8Uz28oOYQvqEZggmmLmjSRV5ptxSErrH17m538/vfb6499ne/isdCbfO3ZFpgEwXu2/Z+Vq8dGXxeMDWMMGMsnY00kGB9tq6kMH+A1gQkLgC1s0/OCKcXYBYYhfBm2DsNkFSYMtvbD/+V1jCfgcmaH3zRZEWJITJwmwRh8DgIG5axOEogAlf9hHwAAIABJREFUZ6cgewiMB7UFXG7bGtKcgj55d29lQsLV1zmDkyvkPAMZIJhrK+kC1+c7XrEu0IFa8pvul+1YmCQ+A7AVo9d1lVVVvh0YtuUC2x62OBWTOYC1kV5Dgav4+F0FweXXGm/5xOzVawCIBTaQdrniyivsxJNOcj0hk6w8yX0rt7XFNm3bmOwkpIKMIgHDzq7jCFUoWjOhzJIoHei4u3u6vC0bmxqtu5cg+aH/+r3QF9G0w7S73rvatm7Z7BPv61/3ep/QAGqh71b7NSeKCR6NcaCOPn6HOFgMJ30RyQOLN2A+bXTyKSfbL6+8wqbPmBmE0SxKkz47MD6HSMndH4FZJDqeECtyTHN2M9QmLHSTuHPRMSUwlq+y2qqMLZy/yOUpMMG+TV/IhSgdpIJLFa25tclqatPWvqPNauuq/bkxJlb/9WFL9aestjpEBuDcoO3MlyRWcYg62TmBVmdLu7t9gSCbIimW+oSi68Qsbfx/6DOh8Yda0JTLMeJdLfpNeba08vHE8UowgQ0SmHPZFzaps8v7KdIFHM4AyEgQAI7lgF6kgetgPfY3eu8QDYY2U1sp0gL3pEQialvJzcLnkP2NBal0yRwfHHhDFkdAJ22o+1LGN4VQo94A41jXTD34Q+LAfWgRi2RCNoD6b9iw0Yg1/IJF+3icZCQZOOFxLa6JdO8Nb3hDKRU92mSx6VzPWeB02h586IEQx7q+zhdbaISRQ3R2kmBFWd2GZoIrgWB+R7c9a8YsO/SFh1pPV7edftpp9oqXvdR6e3pdDjj52rMtMAmC92z7P2tXj9mL2GDHhnsoQIMRx2jym9gSwKLOg0UI2GGADcbYBp2sWXf3wEpfbEfQ64ZtV5wPBIw1QcRgNg58HjdWfEyY3MKvMRtTAlcJyN4J/LFli+ShL6TZdI1vdbUzK9OnTY0ywIf7IJMW9cYjnONhCuoaMq63lBMGZWB8FVlCzizcq8IBwUgqAcnCBYucjRFgkGOMJloMOzGKDz/8cDfSYoO5F/Rqz5YmuBJYHq4jx4uZoY8JINKBUaLJdecuQKmZ/ddvr7Z3vvMdDoKra2ts2/btJe1fpoEoB0Hj6IwcT8y3lx3+BZ1kQ5NPsrQVzxagxe+AW9++j6MKJBUMNQogGOfDtu3b3SHo6KOPDpk2En07mkxkF7vrNZY2hsgOCCxgsZ2Y92TRFb6vcmBJf3vf373Pfnb5z2zWnLmsSsPYSRaF8bhR/y09x7JFSxYP+kTO5M8h+p0ravHhUstEVqRxWgXGzpvNnzffs4eht2ahDBgna1+xinBmaWtoIgYsEqQ+q83U+LgDBD304IOWLoZEHorOEDu+CtzJNkk2EdsbT4VO0pko3TxjUPer+9/JdqjZk4gTsqlaTOl8SUSGGgcsFqQpLgfQ+hwDWflUyGnOE4fUh1jicoADJPISe4rNhohwu5ZI1qiLZGlBQxuSj2DDOI5X7KirsGyyjyJEqA9SBIV4UxuoLXlX5jjsIedLdsH9Kf6w5hgxyCJbuK6P4aYmt6mMY+4d4Mx3bW3t1tnZ7WOf6BLUP87+R/2IaATrTHvAHnM+7UA7Ef7z1FNPtUu//z139mtoyFhn5w6bPWeWL3LZ7dH8NJwcohIIpq3ZVVy0YJEtWbzE428Dgo9+9auNkJgDcovdZUUmy9nVFpgEwbvaYs/B44diQ0d7Gxg8jEvQwgYHOMpTlAcmr3ibiO18ySeCNGLgSoocoYkCOcRQ20FiimSsS8xRmUZP7E1pohUrFiW7KL9PgUufZKpStm7D+pAxycx6egk7RirkHe6wAcvC/xhrjPfSJUs9LjCMC2HjmJT78lkHb5wHY8FxetFWmpwVQi2O4cvvU1qnhq37RGuniYR2oYo46BHjEzDMlh9/CvbvmskK22ljAVaj7Ru74zgxqf6MkTUIzMEymtmVv/6VvfOEE2za7JnW3BqAUqaBVLU9iZMb5wT97/9n703AK6uqvO+V3HszJ1VJzVVAUQyFzCqCIKMDIA6IOIGiDI2g9qtf+2r7qu3ztNp+rXa3NjYN0s7z2KLSIPr6tVOrgAMoAiIzVBU1pSrzdIfc7/mtvdfJzuEmN5VUVXKr9uEJqdx7hn3W3nvt/17rv9YyPvCEJbJeWpqbfUlUgPa4ZkLAksgCp5lHCFzynE4DZwqS/GcN2ZzK/jvfuVHOPfdcxxdnDhgQVgrA5COcb9XkbxvD2cpSQadNwEqUBsBdqejc7oCbYkEtt5dddpl861vflCXLljtc7701/BNrsR1TgWALIywqtnYPtsd7e7x+BkC1/lDrugFu7wkqFEdlxcoVOqahHcHmzmq2max6mUiDNTw0pEFcWua82WV7ecPrL5GTTjpRBgb6ZNOTGzWvLRkKyA4AWCLYykolp+MhaJcBLmSDNycEq9Z/ZoW1cRHex3QS19nnaYNCaDG2e4S6DDErVSVlSQ7HAoCcADGzxJqVlo00m/WB7h1uE4NyJcBYM0aM6d+Nra1Bph5H20CHI2ujtrG5MHnw2yyyvBMgknNtQ28eOfV6aUyH4+XmfLAq56PnjHtsXF77zNYFV23OpakEQHOeZQuyFG+W7hJ9CrClvZZiDisyz2hv75D29kUaGGc0EVufbJwhJ8v/zPtxPz7jeViayWDx4EMPqE7v6losvb075cCDDnAGjsaGSSnSKtEh9HnT0CGUU53NKQju6uzSf19+2WVy5ulnSGODk3085lcCEQTPr/z3+NN3FQCbIrffKCuzPIRK3hQ8i1MlZW9K31KEGfDlt2VucIuHc/s/xYLlgWwY2GJWkbTVxICEKekQWCTu2AqSVvyQyWiuU9zcBG+8+a/fogCBYBMqSTU3Nmm+VAJwWHQ2PPa4rD9svW4ECJTq6OzQCl20U61Q3rWIG572asqkbE7qQn1nKbzKIqPD+QRwhTJQq1yZe2a1etlQ34gGhOzY0a1Vow49/BD9XKvbqUmt8lENhM11AFa7fyXvQvhMR2Fw76FjRoEwZYwdCP7xf/9YzjvnXFm6eoVafaGuAIKRjfatglWoEM5664ptTPDeGZ8srMr79qnAsPyxAdNcy3g1vNU43Hw5IFen1n+S/VM57oKXnq9tymuOZqzyZcmoFdod1d51rrKudL3KKrAGp8/hK4ppAASg6/A3wI8x/p/f+Y6sPuAAwRrKUZ91GTb0bw9uLR2Xbjj9sxQAA2LhqHOhVvdznyUWTGeXTwCifuct7HotIKtckKb2nCxbuUzTdJGOra4uI9kMFeVykss0aI5g+pfAovHSuFYEZCP6nne/Wy655FV6z6LSU5zHipYMDg+p1Y9c5y6X7ZCCYgAyn7GB5Xu8Co3NLg+yebks04uBwBC02/gIddKkMeOtwmHsg9GabHyE9AjVhVBULIOFZiUx/n9ZqTwEvpKHnTRbyIHsKPDcGbtkKTls/SHyohedp7JHfzEn2LRjKX3kkUd1A4cM2BjQl5a+DaoXAYea/YDgWp9dQ3zxoPpczmX4yVLqPKPpIMktraBfC45kXLsKZSnkiU+AGudKn+PJMQMF7z04NJR4XixNpRtXdRqwyntalT4D54DacDwhKysbb2WQsaI7w4qLkTADhFmsucb4yqaLNa1coeACoDOO4sdvZ4TA8zMsy1e4KneUg56cHWLyLjN8R1/fJ+DWu3M140Vjk3o7lnZ2aSq4N1zyejn2qKPdnKuwcd0TeiLec2oJRBC8j48OU8i7CpIqgdI0v417hpYQXQ9TlZuqgaS5ij8NPNJ/T/d8AEEmm5WR/KgGSRF4gSv2hGc9S1583ovkhKc/02UjgOtcEvnJj38ut950i7zguc+XzRuf1JRbRxy9Xnr7XFWo1ta2hIeKdURTPFHmV1dAn7vW0sqahdyXANa8thhX+JzPtHHu9/hgSeqbMyJtIgOP92p5UkDNEcc/TVrXtGsZYBZL3gUUiMubfyu/2TYY3gqnPEturQExcIrn71BQFLjPwwAtW1Ru/O535eLXXawplBqbm3QB1sKmHripdcn4v56vai5dAzL2hjY2Jm30AhCbAFnlBTt+MKBiaGBQvvD5z8srX/FKtfrTblJT6XMmZbbY+7KcyfyycaC0Jh+tf/nllyvVpKXdVYwza256/oR8fPtuApywUSGw09EJQvkqAPZBnGads6BWO7c4npfxbElWHbBKFi1yhSSUXqKVAl3Gj1y2UTegcPEBgWScILjob//2XXL++S/VinOE0U11qIfA7xJsu0KGDwXHw8PyxMYN0r1jh4Jiq7hmgJlzLEVY+v6JnILy3yYX+sR0ZcgBNvA/ca23zAOCfVo+6Dpcz/uSfaQx1ySjw6NKG+loXSTF0aJsfXKrrF65Rs543mny7ve/Q9YeeqADW7km6R8ckJ/85KdqPV+2dLkccsihPoexj0dQ2kNJLbFsDp58cqNaRvGIaEzEWEE3CcgCANnT16ObJvQiXq/BkSHZtqNbdvbulExdVloyzTJeGFdvGuOL/NnO4DFRKRNLOwCTuaS0sSSPfL0aH5SD7w0GSrEYHdW/XeYgl8bMUs3xt0vvBq2JwEJArfNU8p2N17T3kv6wDd2EtRs9iafTUaS4FuuvBXxDibBNSdj/of5Qqfp4AuXUo0+Ic0ltANetPViWLV0qZz/v+fJXl1/hvFgE+ZLpJjW4qq1Zk9qy91XOPvfECIL3uS6d/ELVrFPh95UmX9rqancPPzflPh8guFL3VXunBBQFHEgW8te89iLZ8OQmXQxwvR245kB54xVvlCMOWy9NVLMqiQz1DEtrZ4sDqSP+TmChQkm6t3ery4tgk40bNsmSziW64FAaFR4xPyxsY6NuER4dGJG6sTopF8tqqcHKi4USJYw1iwpKBGdQDrd/oE8GBgdkdMw9FE5bpj0jl7ztEnnB+WdrueW+3l61hmCxsT5BsQ8MDmr0PcCXBc2sZg50zB8MngSCjcpirkVv4Pzud78rr7n4Ii2mgDVKF9SMt1gGOViRSZgmy/42AJZexGxzYEFdFmCmn/vgLn6Tg5Xcnp/97GflNa9+tecfE3BXeYHc2+qkGggGLJj1D9Cj4yaTUS7kl77yZVm+epWmSDMAN5mu4Lw0If/eaARuE0IaNAo1PBUEIwcbZ6GHxqxn/C6UxiRfl5ely5dovnFADXQTHQLjrlhGf++Azim4p2z0cCdTpv1Vr3q1XPXGK3SfOF1wqANkbqcVykoBmS94o2Ml2BzyN/MEIEXGASyQgEJ+sCTDL+XfvX19aoW2SpRmTU42np5nHD7X5GcWZDJhYDkldzUBjAApeKhsAKCwFMaKksXlUxAZGRiVhroGedYzTpTL33C5vOwV50k5W5a6RnSIK0f95KbNGqjW1tqmZcQPPfRQBajQ1MwrgtF3ZJhMHEVp62yeqAjMBtw267YJV8G5zXn/8JBs2PKkFMaL8sTGJ2RJZ5fUFevkRz/4oZZMprx7T1+v8lxdnu06KUA3gTKk1mEsty67DX87CpNLsWcUC743j43R70J+MudNGGMIXG2Ski8sFPaxydn0gF1jcvfYVV8YnatW70xGdb/FvISW6PS81nnhN0A2vnVzzljzXizuyRhiA3/E+vXKDX7lha+Ql51/vjTj2cBYYePdP6DafA5tBtY1e1vn7GvPiyB4X+vRXXyftKU4PQmrTsoUbWFvW4KnAumIIXRXTSkWrDYsPuPjculll8njG57Qsq9YnVatXKXVql5y3ovlpGeeJOX8uOzYsl0Gevq1fCtVq3DNkfgdgME1WLA2btwkYyNj8pe/PCC/ueM3LpPEWEFdueQdZqEh53BjpkkyhYwubvDmFi1eJAMD/dLX36eK88C1B8mGDU/oooLbFvfcos7F0tnpyiqP1o9K+8GtcvBRa2X1mtVyyKGHKi/ZcoFqYEl9vQwODeqiGAJgFiAC+rDEzNdh7vHw+Qm/zoPg73//+/Lqi16jIFjBL7bHFAg2Pqe5ntN/V/IOGFCh9K8taPaZgrCkIpooCP7Upz4lF190UWB1nsh0Ml/ym+lzQysZ17C5uuKKK+R3d/5eMo0N4jOMJWAxtFiGVnXTFeb2hrPb3zeY5HVOg00DHAaijZpkQLs4XpByblxWrF6hLnzHD3dzZWR4RDePB645QLZs3qJlZxmzUAEufPmFSuc48IBVu5ygLg1sALHMEbMSM74sgI73bW5qVv1gGScAporRFawWJNfQKGMFt6mFbmEBWFhTDTzzHekX+R7rqlp6m5r0h/MJ8NSMI+WStLS2uLmtFKwxqZeMNGYaZbBvSJZ0LJHTTz5djlp/lKxasVoOP+RQGc/nlSpBpoeDDz5YsyVgyWZT0dLRpF4ixnKpXyRDVW3lgHmPk3mjTAXAUFB+uPdCqTnf5TKuayYf77jUN9RLtgkKiqMi33bbHfKb39yhlUThZT/2xOPesuo2UHr4QjRhWRyba5prOqAvhQYV28CG89o2Na4f6zXXtOUVt/EWWuSRpQU6WoC3US8Yx8gcEGyW5jA7iPaz9zilx7bbLLu0ijqeWUc8CE4Ce/3aSFzCoesO0Q31u9/1f+T055zm6UN4OyYbIaqttzOd8/G8mUsgguCZy2qfPLOapTgNasPdtgkk3HWbckssHelogj0oxUrvUsmdFTbBLAuA4Cuu/Cu55757tZACfDPoDXARcTM255pl26Yt0rezTzqa26VvZ48uECxUV199tVpcNO3OmgN1QcK9OjgwJDf/182yfPkKWbl8hUZhKw8uk1WLbWtTqyzrXC5rVsHLLEn/AEF4HfodFiFcc51LXLJ3jEFC4DcLlCvwJUL2tlxZ6lrqdIHFOsXiSfQ03DOXYcHx5cwVjYsxXMjn2xKczu2VpEnz2SG++73vykWvvVgWLXbAH8uSLpQ+TR6LUJoLPplzPtl2Mmk8p134Ro1whGwHyEhbNzgkN9xwgwPBPpOFLcbVxtceHO4zvrUBOGsrIOC8886T3/zut9LU1ioZX/WQdwrd+MjViiekKQ0GQhpyZExxQVfhMdni5qyxtIMjcVmXi1KUgqw5aI2OeVz4WEABcMwtoue7t22Xgw9aqxvIJV1L5T3vfo+c+Kxn6b3gaxMXOp0vIw160zQFAiXhvQKwKx2a/jD4bnJ9wzoplq3UiA+mDFrjqDMu5zH0A7w9xkkGFFuWGObuExuekEcfe0T6BvqcrCjCwzAsiezYukOOO/p4Bb8bH90o3Vu7pQUO9VBehncMyjnPO1vOOvMszbCBXKikBk/2pu99Xx577HHNSkCJbzYa0DsIOly+bLm0L26ThvacVtxjU078A/foaG93adOgSCzOTOgczO6NpL8U6entl5//6mdy+52/lh293QruAcIbNm1UrjKpxYz+oGBSAMWTJTzVGmFjLfQamEci3KDhgdCy6T4/NHe3NcA+47eNu7AsOOcqCPZ8csu8YXEndq/pQLCOZc/h1tgMjc+AIu/mg84n8nTXZ2T94YdLz46d8sXPf0EOOXidBvaywQrpVBEAz1il7dYTIwjereLc929WyaqW5gqH1tk9PbF3BcRX7B1v0WlsapKr3/wmuf2O30jX0iXqYisWxpUbSh7StsZWWXvAQZIpZ2TJ4i458ZnPklNPOVUK+TFN0L5ixQqlULDIELVMoA+KdcXKJYk1RsErlFwArfPjKqD95a9vl8amRnn6M46XHMUfwF9h+kj+dlVktUDEpKxcmhVsXMGvBYaw0PYr53FIk82jbLH6ouANACtvGDf2fHNa0/69IEsBX33v+9+TV7zqlbLYJ7lXYAqYqnOLGPQSs/ymLY22sCUW3sA1nlgpfXos7msWYM0V7HMGw2slIPL666+Xi179GpVXmEpqT4/vuWqU0ILlqiviQs7Jy1/+crn9N3dIHcFwnvJgMrGFX93ZBZdazjYW1h4nU3LYusC1NBAJwaaBb+sPuxfu+FJdUTqXdKoHA5CCJ2Wgf0D7tbWlRS1tBKleeeWVcv5LztdAxh3dO2Xp0i6lFzU1WkWvypJKW/DsrEqfh1ZIHQ9+U2DWcD6zzaSCJR07joxBbuMQSDHP1FLod3mWi9hAuWYf8YVFtPw5pdrzY7J562alRQ0MDaoe+MXPfyHbNm+Tc5//Qjn5xJPlvrvvk76efmlvaZdHH3hUSgN5OeTAQ+TEE0/UMXvvvfcpjWRgYFBuvfVWufN3v5cjjzxKursJCtwubS2tqp/QU0ODA9LZ2SHjJc9DbmyU1mZyMLsCPPRhx+IO9YyNFEZl7aHrJNOQlWc+6wTVOT+7/efy4LaHZTznghIfeughpY8Aggk2A+Tj4dJxpXbSicBJG2smMwOdyDz05KRBbXgeAZlBmuZkI2Zz0sZvuBEKdUHaYGN9bu9uIDw9ssL7EwitsQdBMGlyvlZwKsuqlStl9cpVymX/1je+oXxvS2VndKynPGOuEz9eP2MJRBA8Y1HFE6eSQLh4pC3HCx0kwF3Lj40q3/SKK6+UX992uyzXAhWNMjqWl7aWdhkaGJb8yJgsbl8s7c3t0trUImeefqacdOKz5LDDD5HmxTnp2zYgi7raFeAO94xJSydmWlbHQGqORqmfj44UZWCoX7p7tsmDDz8gd/3hTlm9Zo1c+IpXSNeSTtm2fZsuIM2tzS5tmC9KAF+QAg9UzMqP5dViRnT29m3b1M2NQgYw7ti5QysukQvzggsukIPXHpxYhc2qor/nkRPsVtokP5QTlHGCvWf2lh/cIi+74AJpbW9ToGSBmFip4AdrwTdvjanECbaFzRY8W0STjVsQnm2pvXTR9Lxgnkc2iGuvvTYBwYBJyw6x0Me3bho8L5h/A7g4XvnKV8rvfv97aWptUV5rmIOWdzIrnnolfECT5cK28ePyW7vUdJVAsIFIS/9n4NosfQDHxpZGWbp8qYICOL+MZSzAgAsoPK9+1as0Nd0ha9f57BKkDcwr6KJdjUlZ2+n181RguJpWTzislgYuMGdakCYTNG1JxoKsnOhM1tGtfGlnnqeb0Ww24YPidWIsjxXy6p5vbGiUkpQUFG/ftl0OWH2ANNTnJD9akpxPO1mCVUVSB/aDGRH+Hhlyec7RCyPDoxps2NSWkfExkcGBEdm5Y6fGLfT29GrbKAg0sLNHs9/g7cASD4Vj544duhEhnd7GTZuU7tHa0SaF8ZLkx4vynNOeozEIT2zfKDuKO6WYcanUHnnkEQXCpF3DEmxA18ne/Uz2xHhqUyqzSshLT29sJ/WXWl1dxbvQGGJeGgOxdr+QW2xj3O4XAttwM2hBcun7V1zn/NhQz2ippFxnDCN4Abdu3iwve+n58r73vFfHNtZ4aBj1Pli1kjdj/qI1qs2Kfev7CIL3rf6cl7dZSCB4l0GJLlYum8KlV1whf/zTn2RxZxfOOzW5agqeYlktJFhj21vaJD+aV77i6NiQnHr6s+VNb7lKDjxwtQwNwe1tkmLRFRZxARa+FoGrxqsHawLuw6H+fnn8oYdlEZaTbFbd07fddpt0LemStesOlp6enQp+WQz5IUBOF6mdO2V4lEpXFPtoUJcnCxig2XJqkjweNyuA7W1ve5u8/e1vT9JAaa5RH8w074p2ikgP+/j7/3WTZu3oWLRIGnzAn0VeG1fQAJiBrLQlqdKYsEVNrXzedZkEx2knub4CkAEc/+0Tn5DXXvxa7TwDwTxvodMhABG2cTDqD+8DhecrX/mKrFyz2tnoPL1EwZlPl8VnVibX0iQagFVQV8QC6FJp2WbDNhkG9sLf4SZFg4YA31LSQihw4HkehUmobPei886T119yiRx26GFqMSUnt7qey6JptVyO2YmiPTNRfJW8RiE4To8TsyAaKAo3Ujo2oCxoxUg3WOy88N8KhLGkp7j3eGKwchNbQC5kpuMoKcwacpIv5eUnP/2JephOOeUUWXvgWvVGDQ+OSHtrh3Qu6pRclgBR71nigT6TjCbKqBMpjohogpqiyJe+9FVZuXylnH76GdLSmROB+5sRyfcXJVfnChclPGDNoefvy8a7WFRd07a4Q372i1/IQ48+rNbq7d3d8uT2zVJuFBnOD+umEH0DF9pVCHXzZOLwIDjsKDwzpDj24y+UW9pim+5fJ2vRFHNWrCk8x/qVccsPf1vatbTnKBy7BqDT4Hhys53WNCAdGhUMANvmfNWKlapDtmx6Ur75jW/Is088KeESQ+3C+GK6LgLhmczi3X9OBMG7X6Y1f8f0rrfSC4WLRxoEhzvxXQalu1l60z9/ohQmiviSSy+Vhx5+RBqam2UsX5TmFkp/jsjijk4pFcY1VREcYNyNB6xaLU3NOekf3iGbNm8QUk6dc845smHDBrXSIhN4f3AqCVRjgSBghb9RlICL4YEhkZGCSKmsuTQ1lZWWch3SH4LhWGhxIwKCldtJBa2WZlchivuMjWkqJACC3Zf7EBTHAU/4JS95iVzzr//qQAMuWB/oQxtxzc37UWEVsI++8tWvyBuvukrpJvSllnYFDBFRj8XFc4J5h9Adzd/hd5XGNPczioCNE8uFq4ucFwx0iGuuuUZe99rXaUS4bXAMYM67/KZpgAE5K71r4AIA/JWvflX+8uADidsfWQCQzWJmFktb8M2iy99mFcbaSAYU25AYkLFrrU8U9HpOcJKiqjyubv/D1x+uQJE2nnbqqVpM4LhjjtNsAhbASSoprSTmK6AZoDFL3VQiCF3hu9pPIQhOA6wEGJM+cQbeFFdq22VGsEwImtwNK7AQ4OXSpJGy6/bf3iH//C//rBkX2MxCbehavESBbDaT0zgF4hVI7UV6uYGhATn88PWyfNky6aeEcTanRUU4B2rUz372MznjtDPklJNPUYs7GTZWH7A88Urpu0HTMk+V91bp354q3dPbJz/9+c/kgYcflAcefNDlRi+PS/viDs1Yw9ggJzEZIgDB0CFs0+PGj8t7Pol+Bd2krqzxDzY/lVrA5iIorBKCVNvwGghW1nXI2Q4ygZgnIrQsh/ey/p1qjUhbe0NgbN9aBG10AAAgAElEQVSFHhRdB8ldPk5FSvqpUdowTPT2ySHr1sm3vvFN5bFTRlnHQC6rIrZYxUlAO/hj3g0Vuzpxauz8CIJrrMMWWnPNCrTQ2hUqrKnb5quUef3/+ksvlSe3bpM8OWDhJxK1XJ+VQp4gFZewP5fJaY7Y/OiYlMbHZFFns4Lhe++9Vx+DPAh60CTsWZcv0oDBZCUqUl/OSEu2TXKZxolCBR70ZnIkqc/KyNioLjYE71h5V10wxRVqKI6NadU4XRx8MQJ+o5zNEkO53+uuu04tT2mL1EJWsMjuYx//mLzvfe+TpcuW6cJCpL2m/CKwpcGVTDb52mbMAEoaAIUuz3AxnLz4uPuZVZjfBDT9+7X/Lq+48MKEyxdSDBbq2Fds4wFFevE3mQ2xYfPlbc2Sx2bNgum4Hs8Dmzt+2NixgTMwd999f9YgUgO49hwDepWA5ER2iZx6N1raWrU0+CWvfZ2cc/YLdIyOjo1qkQEt8+wj8RWbBYCJZ+FWnvOR9kaEN5yGM69BnD6AczZt0JFW8mXnXc0RKY4X5Ytf+qJ86B//X02VRuAetBMtCJEvqvXdSoQr26pckI5FjuNLECdWddxHcKr5NxvfFcuWq5ygQbS2tKrVvamxUSv1tbS5DTUZDNraWjXbTUeHC47TDBbNzdK9o1vuue8+2da9XR56+GEN3tPiGbkGV/o326B9RMU+sl24QhquIiPPceDfwb3Eakoa7jqw90SooQHg0MNjQLoiYKWEvZePWXetHyzAze5l93ZjxpWpd8B7ag1o54QegEmeAx90x72RM4aIsZFRvW9HW7u0t7Vp5o6tW7bIhz74DxpYy/sAlEnzNzI6IvWkk9Py624rRQYfnoenblLLgkI0jlniysyrQSAec5JABMFzEl+8uBoInm9L8PQ9RLgGVccIYKmTN1x2mWzetl3GSLxen1Ew3NLapiCYhT5Tl3FFJkqOM1pfT0WnIclm6zQ9kObo1fRqWCcc9w/eY+gmnQDCFIqA05rTpPOaYgcLLSAY0IsbL5dRJa/LRJ1T3lhAkwpfKEbc3cZF02tdZS9LKI8l7dxzzpHrr7veLUJetfIsXZBmYMWaz1F+6w9/KG9921t1gcWKpeMpeD8r62ttDC2+4b/DDUj470rnGJCjj/v7+uSoo46WL37hCwrU2FjYArvQqRAGdCsB/uS901kdUoUlwoCuEGDYOOrt7dOgK4AzBxs3KDvwQ+kzc0ND/7EMJgBpABKFIVauXKHUjIsuushZyShc4CkEOtfUejixKbEiDBNtcTmK53TMEQTP5dllioKoZ8MZSeHffuGLX5SP/NNH3AZAv3O8azbfyr+uc6CJrXCpftxRKEiVpgUvHOgsFkoKQK1sMCbHwUF0lds0QJ8CqA4OD2jOXsdThauc0UwRWv0ym1WKFfxfNioHHnSQ6h8CU5mHeABoierFjMuAgA7s7iYdXLcGyfVQ4rhQlALl5aGAqLV0XPnf6Do46ViCQyqTgVSegWfCPBBcG6avo9uoWsf19rmBZduE4YXjXSb0ssvaYDx3q+xpc9qAr1ntudb0twJYq65IYGSmXhoaG7WNUHSgQCBX6DwUxsAS/NCDD8r6ww6XH/3wh0lwKc/QnN0EfvrUajpH/UDymcqVMsfmxAVROgOLpZPjVKVjBYG9cxmH+/O1EQTvz72/G9691kGwKzlMqqNxufiSS2Tzlm1ShCbQ0qpBC6NjrjKRq1ZFNgXSFjmLRjZTJ/WlghTGxuThhx9WCoKLpHeWBmSjyj/lonMuPUve7+6lCt4rc82Fi5LVuvSuOpqmatJ8UEHyf2xC485qoEoR12rgRlQr3o4d8qIXnief+fRnEhCswEKtnQsdArsBevsdd6hlEPmy2CNjLFRW7rYSyJvp0A77JrzGFiSskSxslMg2bq0B71qgQ1STg1XfM8vuVKnC0vcx9z6u96d8V3Ko0sBGLjcBVMkmgSXZWY5dYYHFixfpGIbygzUtuWdghU1b/O3+873Jng4/V5O9vkNAQXBZJory+S9+QT78kQ8r3QHOsa9h7bivPi8uFAoyNJTry2o9dsDRlQHWAuJlR1kBxAI43bWUO3YcbgAWwK2JTBCepkBsRDIfvNWWQjvEK5DD/Ljjj5eORYu1jQaSAcKjI6NqhSb24LRTTkleG5oGlmIoGtu3bZUtWzarpXjb1q3qUWAj9PDjj2lAIFSYkDpjc1vb74MKaZtlKrH33bFzp1q5w/y+qnehzhSLas3mOqP68J2Wss9R0MNRNhLrdMqrxItYCWa19HquvNGw9L5FV4yGohcE0JJmbi2bhfGyBgl2Le6UT1xzjZx88snadjYQFuwHHQJjC1X46AtyYY/mR1UW3AcQzTwjxZqBYCsskoz7WHd5JtNs2nMiCJ6zCPfvG0xlSasNqYBunTsOG+mrXnuRPLFhk9Lj2hctlubWVuntG3AAWKOyNYoj4bplSXpfn5GBvl61epCHE3lopSMSuWtVKpcewlxq4W8NCaEeM22woiNWbtRbPLO5jHOhKQXCA2fLoEBbCliNCW5x4BhljEK1IKgtmzdrCejPfOYzCV0iLCO7kOkQyM3SkRnYwH2uFmGCpSj2kZsMwtLjcU4gyVsg1SLTQo5nd7DAhpaj2hjrlVuZBnGazAqLk5XbTkXu6+eB90CtgQrA3P3zeVd9y1X7IhuF27Rks85t6zPP+U3gRJvCjZnOhaAN03Ez51v2cwbBatHzGohNr4h86atfkg988IMyNIIVs9G83/5VXaoY4/aTjQaw7ALAXKl0fiNz5o5mN/Gp8ZwcXRUaKBboCVLSaad4vjIPsSranM/8ohQy9IcTTniWdHYt0WI+/M2cGBsdUdCG9f+9736PnHXGGerSx6pMG11ebSy1RU0Yl3B6sQbj8co1SN9Av2a2ARjzA1DmBxoSHgWoHhZPYdfznrxX15Kl+p5WWjm9OVKdGNAfQpqO6Rb0q4HmkIrB+xuITlM1dD3I1OsGAasulnQAL4AV79HQ4KBuOt7/93+vhV04CKDUd67PeCt/Rgq+UmCuPqezCk8AbSSXPJsXtyF0lT1Vt/lsOuYRW+COvPmenjN6fgTBMxJTPGkqCVQDwXMCIXtc7Fofyuf6rJNLLrtUNmzaJCNjeck1Nkm5rl6BcLHk3XWWEN2n/GF/3tbYLDu3d2tQCHw644pikUUJwgtOL+ITlgR8my44b+IcD8rV/GwJ3SfKjTol7wSjKZrGSTPkQbB31aGQsQSpxWdoSF54zrnyyes/OUlfGm1ij4t4jg8w96bREPhb8wMXi4lrd7aPmCIxxaTb8VwWPOMmqhXYMkcUC5pDdSEfU1m67XPGSMinnOp8e0fbrDlA6wCGZlDxmTKMoshnyMyswAZ+w/HLOFYAkXWWPMs8YUBmWp1jKcsWsvBn0DbLdGKyZPZ/+Wtfkff/wwdkeHhEQVbiKNeNrsOsloO4LsMfLrBMK/Z6b5U+GuqUp0iZfjFLsaboKlKQh1zMnmNqHiItaex0Eu2j4mRrW7ucdNJJsnr1GukfGHQZVQjYHRqU5iZHwXjb/3qrPOP44/XRhcKYWja1L/X/mBm8h8DLhU9cUJz7wMU1uLMB0rSVHOc8H3AMEAYQw1En4A+QTHEjgor5N9QPC+o04Mtnof617CecB43BNrPpMWiBnyGn3sa8tVXBqs+p7KzqjdK7c6cWeDn11FPl6quuknPOPddR1LTapWhu7lVrViu4pgpmb1+v6nFoD1i9ndXXScFAMBZ6wK9SWdQTyZpFarzM9JViZjD+4inYoKqhmCilKIF9VgIsHC40gw32Gy6/XLZ375DRQkHLcY7k86r8VUf7RcEpVMBnSerGy9LZsUjLJ2/atClx1+vi4cEFFpFwUdfppuDVL1xe+RtFwnEwbVHzVgxvBbBr4PC5aGtAdk55YcrRKxT13pbhAI4gOUDPecHZCoIt2t6tSZNzdi7ULjbLTChD/g14YtGoRscJ36uSqpsuPRHXslDyHA7j5LEwJuB3oZvSZ9ixttmw0w3sTsV7NlnClX/K+FZusKfojE+M9QToBG5n5odZLA2sWJ8aMEz3YeIRmTasaYYvPs+nKQieCJ9VqgGBcR/+6EckX8Cq7uepL05iYNcVKGHOj6msbWMN3cH4rgBoo1AZmHMydZbikdG8NDQ2u9SNmmvXVXWbSLbgZkeBwiVtbXLEEU9TEEzpd+ISBgf6paFepLWlWe/3V5dfIc985jM1/3Cp6ALm4HgrRUvnyWRLplYa9FQuG0/pOaoZczzFKyxaopZZqALZnD4DEAznHIuyZeIxHrpW5HviCdXRrrx9XbLh0vzU3hIcbhisHYxNvBqAVkvJZ/QMZEB/cQ/yLJNFZmlnlxx15JHykhe/RC688EJtG7zhTU8+KZS8/9RnPyMPP/KIHHPcsWpB//nPfy6dnZ1acfQZT3+6HHvMsZpXWDnfvqARln7LOKFbD4v98DEi8zyEa/7xEQTXfBfGF5i9BNwSBFgsjo/LZZdfITt6e7VaXLk+I6P5gvLV1NXoq2Zh2VV1rjy1ojQ1N8rWrVu0TLLRITgfLhx8UiK801QIj6l1CcddrIEuvtRmGP3uKA64z5w12UDwJNBhAXNqOaCsnAPBVtcet9y5Z58jn/ykswSrhWRGSZ1mL9VdubKaNdZ4t0YJQQ7KrfOVzKp5GqrRI0KQHbY7zUHFIsxCqOu4FurIOJe93+TsyjsvtHMN8IYUiHQbQwtweF66JLPODb/JS1Mq0vd357ngL93Eee6qUVwsF7CHT27e+QFj3pBa3oPwKiXqIgM8vZ00X8wrCP7HD39YQbBadhW0uY1uycsWINuANRe6SZ3LVWzyTfLmOuaDZhCgwIjpDT5DxgA08RZKPEfqds+YRB0odjpHpLOzSw477DBZtnyFpmwDnPf398nqVcu15Tz76jdeJSeecIIrNANvrCxJQZDQEjzRkZMQd1L0Qi2nSenhySPRCmMkdIBJm4iJAEq7St/fpyEDAAOWSRuJvgYw/+Uv96t1Gcsyf2M5ZhwaUDbeMGMR0BqW/lbrsbcEkwrtuGOPVa/bc04+RVM6oiPwxBFUSDtIK3f3vffI17/1TQXkAGM22J2LF2t/LOrokGc8/Rly0oknKq+4vbXNbbx5B7OWB7pbN64xMG7O6jSC4DmLcH5vMBUnrZYXh70nUcfFs+PSyy+Xrdu7FRDX43IfL2saG7VWeAuwKUdXM35cco1Z2bL1SaVDAILte1LlYCEILZUhGHZAtV6Gh51LLixQQHvUTafAwJWtNZd8Jb6mpYnCEqwWaHMrlsvKTUMx3/BJLMEAZBcMZwvN3pN15SeF47fSmDV6ibnbuYtxcnkHZDOdMytt4UwDXeufEExXAtYJGAeo4ZrMEZE/plaeWjim2gyE9AcDuiazahuMBFR5YJYADw/IKlmRw2dwvuWTTbIWDLv0a2w4JtE0/M33JRDMKxXhhHr+M0C3JOPyhS98Qd7/wQ/I0PCwFoOwmAQyCagVUr1MWWnM5qSxnJESYBkOrt9IWIEIsi8A3EjHpeM3S2pBdNqopxJBBpuw5DtqgIewvogQcw0AvaRriRxzzLFa1bKnt1fLwnNqY2NOyy9jBXWBcc+R0bExyVGOG6uzZrZwVAijHiTzBY6sBvq5jA22gbLvp/osTGiiGtxTv8LrQq+CeePMa2F/u7E04RGDlw4IhnoBUIbnTKwHMuRzQLTxqy3jxEFr18oBBxwgRx91lKxcsVIz9WhwKTnIx5x+GBwckNZ251EcLYzJgw89JG9/x/+WLVu3SldXlxYaIZMHlQLx3PE8impQJOjwww5LcrlrFTp0nk8LqJvxCILnrH4jCJ6zCPfeDczCklS8IWtAwqUSpxzr6zWtVmOaq+j5rLYwpcHU3nuLhfUkl23R2QuuvOoq2bx1q2aHYIc/PDoqjU1NapHBLY5yMuDFIk3J1vI4rrgezQ4BCDZQZlasMMVOqOQtiwM5hemzsF8MXJgl2ECwWoJ8kJwD2xlVsij35HO/KqgFhxWmNC7PPeusSZxggPIE0HFVuCYdqbRZez34ItUeF93uFlGOhH86gwVgOoA805EYWkHTC+1MgOJMnzMf5+0O+SQ0HQ9m3Lh1NIh0/tZq77jL8pzKClDtQUlHzvEGmix4loe31BYAM5apoL5evvntbymgVDBJlUR0vA92Rceb9Z1UZvUurlbTnIV6YxKw9M0LZWv9ThrGMCbB+s316bhSvIaGXDAqVAcAmyuoUpTVK1fKyOCQgmE4sZTiPvsFZytQNCBeTTq7QmeqJOWp6Dp2bpj9Ibze5nS166v1rKWrnO49rS+GR0a06iWBce969/+RH/7oR9LU0qIWY9aAxR2LlPfMWqJBf11d8p3vfEcOPeQQoVhMQ0NO5c7RkKO4DOXbG6o1MX5fRQIRBC/wIaI5CH3u2URxWaoWgK0PXmASEsBF4QSbkP19A5r4XDl3WsXHccfMqjVXBbDARTej5pHiRnl04yW58qo3SvfOHhkYGtINReeSLhkeGVVLMIrMrCLIT4MishlZvKhN+np75MEHH9QFw2RsFkzAsvH1aBB9aNdjkSiP43rzQSgeOITWyZAfST9OdsfR7hTn0rvLVMkDjgsFecHzni+f+fSnVflqwJ7xgbFY+FLOibDSAFhX1hmJcvYnVcMhfgOXJIZ3Oetm1K5qIG+moGsqS+rsX3phXFlNPtVaaYC3kvV4KqrJdPecaX8k96g2dqq+wGRvULXTJ3/vMjXM5fAxaS6TRt7xX2/5wQ/k/3n73yiNAUsfush4wwaCOY/NcR79VKEBJscw2PCpfe0oD2lwaHqK30qbKBTUbX/UUUepjoPDqtSVYknqx8tqiWaz/7rXvU4ozGOltmdS1np3jL/p5D+VsSf0gMyl/2Z6bZhOkTb9+c9/lve8970yNDoqebJbjI6pBRrr88EHHyyHHHKIGl0Itv6nj35UVq5YrsYK1F4YdDq30TfT1u/b50UQXCP9m7asKMgBVOF2IQpbuZ4OCJOzsbm5SStemqsIEGwAzNJ97Y4I+xoR35TNRIZUQlq2dJm89W/eJo8+9riC3pb2NtmwcaNaWnFJWiAUKaGSdDzlcWlsyMhAvysOgCXYpYZywT782zYdpozNAuEsuXVSyI9OdslZwJwHfqQhsntYGh9bADXnZwAC+JwUaUq14Kfsij2c/fwXyGc/8xlNu6MLnM8ioTSPqUDwAtKu6QUrAfG1Pvhi+ydRWXYZAJv8ZguELVjrKa6QmXaMsjWf6knZhctLVIxTWojLncB8/s6NN8qll18mLWQLgJZVKrpzcj71oeeEYD1kvidimCavslnrw7nkuLzu6hCMWj/wG74swBcQd9xxx8nRRx+toPjxxx+XVctXsODIlic3y+tf/3q5+OKLkzWmWjnrmYporudNB3b3hh5xKetczAf/ph+srP3v77xTbvj0p+VP996rleXImwwIPv744zUTB4F9pIr7hw9+UA488ABNZ6ep5wLdvIDU9Fy7at6ujyB43kQ/swfbJDbr4SQ6Q329ZjBwYKusPCYAGtVqcKtsePwJWbVqlawhJUtjg04+A1A8PQw8mVlr9r2zlKc1NqqVh157yevUCkzKHThcuCMx0RB0wgFoTPi3JD0vFqRUHEtAcHt7e5K2i128pd2xRcbcw0aZcFG/LiJb7x9w40zSlp/WNkE2HpRfR2S9RudPFNDAD2BUC/7d29OjIBhLsPkIkmALzE+hIWyBRhuZNTxNGdlbnoyprFWzBm373jSa8C4E77Y3QMbcRTlbBG1PnjsMQb0wj3U81dfJD269VS697DJZsnSJTk+8VUoB8h5AMhIYoCKlVpquY3qE31pifFJqx1BiLog2bQ0OQTD/hgtLCWaAmXnE2OQvbu+Q/p1OvwCC8XrhueT3VDSEufdXbd3BNh8AYdYE6CR8plzt5mbNRPS1b3xDfvaTn8ott9wiPd3dcsppp8l5552nQXz080WveY2c/OyTnJGLvM6afQVDS0m9kfGYmwQiCJ6b/Pb41SHfzlxbCZjN5dSQNzgyIvfdc6/8+Mc/VjfLAWvWKIeL6FJ2lSee+CzpXLwoyWGLUgQAp0vO7vGXWYAPQGnD+wUIX3X11dK9Y4cMjYyo32lRV5emwCkUXTJ1wjss/6QCT01hU1YQDB0Cl6FxIK2ymW06TOYsSgBbFonBgQFpaXYVjQwET0RFu8XVIpVDgByCL80Vqel0yHIx7jIW+GpwWIoG+vvl+c99ngPBQflNA5C1AVT23MDZFXdsJatSBMKubyrJZn8fWzMZtaOjBK654Eq0AJbh7//XTXIJoLK5WZpbml3p9DpXkpofKBEmb9tQp3nZpkcskCvdlqS/Aiu4jeVwTqDPsFCS7YCy4ZyD0UWzJQyPyNnPfa5cdeUb1dJJ8Bg6EJ2Kjlto/b+3KRDI3GgQBoBtriA/+jXX1OSz3RTlE5/4hHz1q1/VdRlaCWvFAw88IK+/5BJ5yYtfJGOjZKihjLNlSSHwcO6bsJmM0335nAiCa6h3mcRGYVAunkabFuQ/b7xR7rjtdlVQTDYyAuCeP+TgdfL3f//3snbtQcoV5lomGPfB1WL5T2tIBLu9qaaoWViuu/46+da3v60pbbINjTJIaVFqx6vHsy7h3yrtgFybVAyqL0t/X68qK+TJAmHBcMiahcFoEfQNi4qB4IF+B4JJExVaO0OepS1uBpIdjcJcoHVK1VCPLHxiinoQQYzVSMs812vU9nPPeq78xw036N+abN3SqFXi/+52Cc/vDXcF5M6mpREEz0Zq8ZpQAgBfwFJDQ1bG8kX55je/Ke/423fKylWrZCyf11RmACYO9AFZHyaVVg8svabPbNMc/m06xJ6dWJCVa+ooVDZf7Dt0Fh4ugC2BcdAhSCcGf/UFz3uevPmNb5T21lYFypzHgUsfalg8XCab0Bpv8SG6Rmh+IZHtO3dqtTkA7ZObt8jXv/519eSi5++++2659A1vkPPPP19Ghoalo6NNxcqYgUITIfDcR1kEwXOX4R69g7nBk+hhBWCuFOZ9f/6z3Pj978tDjzwixXxBlixZorkO4YGivF7zqlfLm950lbYPnjCKFgsxh1kq95ZLeY8KaS43L48rjWRxZ5fyf2/94a3KyfvtnXdqiVAAMG5IV52nXq0wHJrWrL5Ospk6BcF/+ctf1A1oFAj6zZSfpX9C5uHnhXxB3VmA4JDmwGJk2R7MfRZaMSYWLJGxfEEyWcc5IxURIFgLYXhaBPc588wz5YbrP5mkTiMVkClPTeczzbHQlKwt6nsa3M50SEUQPFNJxfOmkgAubuYp6cYAN5+84QZ517vepZtxNuHJBtkKkPhMKegXwGmlMWgg1nTPJO+RVdvTYF/HNw6/D4GwlQ1GD+FVZKPP2nLMMcfIW//6LbKotVVGfOEal+fZ6T1LY7ir2UH2xVESAmGTs1rN29pkjKB1Mn94Pjhdc+ON39X1BMMK6/mb3/QmpUdkvdW3UKBIiM/qsS8KbC+/UwTBe1ngs3mcpYRCUdpu/o477pCvff3r8qWvflUamprkwDUHyNq1a1UpYvEjQvflL7tA3vzmN/tA+omsBAZ8IydYZGx0ROkQKG8WBBadDZs2yrf/8zty649+6ApnaPxLvRZGIGKb4BVHPyhKe1tLQodgg5Hk6ES5kYjel5Z1u/eSLwjgKsGRrQFKRWgFTtLfaTEOl4Ui7eo0i422oSySzbmys1Ygw/nLRMcBFn8FwZ/8pAvQMNDrrUe0odIRgt+FBoTD9u5pMDyVCzXctMxmTu/L1yw0N/hClnU+X9DUV+ytjfr07W9/W977d38nW7dv0401OkDTJGazGp9AJhvj+2qOYJ9i0SgQZjgxIJyeIwm1Csuvr0Q3lYy4FivvmjVr5Mgjj1SddMopp8hLXvISOXL9YVo1Mz/mcqLTftYUC+Zd6AaWvTFOkYnpbzYSlt5OA+bIcY7xAqNHwRXoQL7XX3+9enKpdIdF/Z3veIdWlLNAd5dNyFEiIhti7rM7guC5y3CP3sHoDxZwwMMAuCRUf8tb3iInPPvZms92dHhE1q1bpyB4+bJlOnn+9h3vlKc97WmT6ranG7vQFdUeFS6775JLNN/b2yeLFy9Wfi1V4rCO/PQXv5AbbrhBRsfyMqYuyaI0NjVq0nkSzmMJHi8RHFdILMHGC6aPWMBCTp4pOat21tLcohZ6491xLQsIwNVAc1hEI7TQmFxwjdJ+LS5Qn0ks/gBgBcnFkjz72c+Wz33uc74AR71zpQpgviSZOgI2RrW6HQdWYoCylvvM5p4i/t0NiKcLS1KLtVmtpnL8BRHxtugbGND3gRri6SP2fcivdnGBrhWTrO3+eenvbBNqjkiTR5gCKfz3nh6/+/r90xlswpRX2p8pK2ZaHpyRdhqHn1n/zsSx7EqaT/D3XZW3iRFc6Tk6XqZxWiuPn41stl6rR8L57O8f1OA44jv++Ke7dfyiT/jZ2dOj1c6wJKJHyB+rVSLr65V2leYIo1MsiM7iGXgHnSNQ5Chk4bMXJGPbV6dkHLO5JkMEIBgjC7zgv/mbv5GOthYhBWfXonZHwQrKsNu/oxXY6RT0jWX4sRgRp2tditOB4WFpb2nRobtx05PyL//yL2pth1ZCRo43XX21xvSUiuM6TowKQTB85ATPXQNGEDx3Ge7RO9giHlqDUS4Am/VHHCFPP+EEefjRR+Xmm/5Ld5mA3nUHHyxXXHGFPOfkZydt293gZY++9F68OZZYEs07+UJNsBy0dVrmkuwQN9zwH/KNb39LA1UaGhqlf2BQ2jralcawYtkSufuPf5QNGzboIgGAtSAIcwuyOLEQWf5M4/VSJYhNC1YUwDLnszjxGddYRPFTFna/EJuVGb6g1rbP5fQZHFxP6WYoF6eddpp8/nOfd0BPykn74A6z0DXlGrV8K+CXeyp3PNcgQ8ND0tbSOvB9dBUAACAASURBVOnxU42jtNUpzTG0BdZullinkH1QyCUEFlOBBwMjluGKCHcDsdYOe056IQ7dvmwgXE1SX+XJX8T9w6juSu0AoCM/0s7R3/SdATTrN+vPvTic98lHmWXT+nISEA5qPtJv5pI3T4sJhP7iCOk/tsmqBF4TS79SoCaqulm1rkqCTsalL1s+1Tn2uWZr8RiaIQwI1uIHdRg6xlQXQJHI551XiZLG5C1/4okn9BakLsP4QYDtQw89JPfff38Sg4AegOZFKjPAFHoJHWP6SecnhZV8BboQnHFvwDQ6BXkCpPn3c5/7XHn/+98vS5d2yY4dPbJsSadaJwHhlUBwpApNHgGhjtSNOeAYoxYpTdHXpXG59tprtS85l/677LLL5NxzztHCTMUCm5KMZohwG/1oCd4dCi+C4N0hxT14j9BVbvQFPvvoRz+qk2jL9u2Sa2yUn/x//y133XWXcodIrn3UkU+T0ZExaW52kccRBE/VSdBE3CKDlEg7owoGN5WIZopoaGySP9//Z/n3666T+//ygLR1dGjgQltbq/Ts7JYVK5bLH/7wB11gDjroIE1wTn5Hs2IZPw53mC3kfGfJ0HE38jegic/oXxa4kAcett5AgQG/xDXqKRQEqHAtfDKsNGeccYZcd911amXO1melOF6UXL2z8jIutmzbognw1VLkkLK64vAoWEYJe356HFVytYZtrZTdwq4B/MK3DgFKGsiEwTq6eUhxmEnvpAv6FCM8X3CWdu3T4BwDumx8EmCeyhdrgNysOCHIdbKq08BDNh/GvQwtz3tQLew3t7bxY/OGDSJBWaSPImgMEIHsLSDV6EgGwJYvXz5t9TKjFkw1hipZknUD5DeiNn6YF+pV8JY/mycW0GbeCTcOJ84l92uS0pDaNWVoUxNpsADAjCksxPwbvcSmHQsglsFcFo/PRClx44paPRm+Q2b2fOY1gW0AY1JBlsrjGueAPgNcb9q0SS2/6DKuQzfd8etfy8suvFA+9alPyZKuTqWI8XzoY425bFxbppmN6H4O00FmZFADRjarge1ZeN/Fkvz617+Wb33rW7rhwAtw4oknypve9CZZs2qljq1intzzWe1vxgRW4biuz10VRhA8dxnu8TsYEDbFzt/f+9735A9//KOmWNm0ebN878bvyurVq+Wmm26Srs5OBQbNQUnFOFmmBsH5vLPk1SUAq06jseHaaio0zdVZUorAl778Ffnq174mTc1NClgPPXSd3PbrXylopMoPiwgHiy8LOJZW8mwCQFGELN6AYYAq1hoWIJ5t52IVZsEyygQLkYLVIJNDaFFgkbLE9KZwuYemUvJuype+9KXy4Q9/WJ+LZUjB8fi4gvWDD1or7S0u4rhQKqhS1fFWFq1lb+NmKo5wuElLSzgE62YZtvcwVzYp6LQyVgBSQxdz2sIUvjvPbiTKOpUH1a7RYMGg3DLyMZ61cizhZPtGT5TPdu5rA8yVQFC4IVBDMllafH5UvrOgU/o3ZmCZm3oMc6vu3LkzkbPOmdK47OztnexJ8LxKrrOiNoAKfjj43HiZzlLvIKnRCbQcerBZ5W/z3ISbTtuMJY6j4DUdkHXWYyx46YPv1WLN957OoNSDBlfMBrDL+FS6QyN5fh0HdHiY1GPuPTiSrBIA0WCCEjhlXiItwuGv5xrLM0vRBS2sVCoIHikOKF4OcEOt4nsXg4LOWrpkieZN53vklrRPYxHiUU0C9Df6gM2apSYdGByUlrY22UE+4LG8fPzjH1dZI2P0xllnnSUXXPAynx+4pBVAbTxojmBKXld7cPy+qgQiCK4qovk9wRQ2rUBRm+sVy97DjzwiTa2taq3saGuX973vfar421tbXL35oOlxslTuR0cDcJDHgScnNTX0+JUF+QIsC74s9Z1/vFv+7dpr1drb17tTaRGAX7Pech+jN1gwBIrNuHmWRYJzenp75eB16/Q73F9YZFkQH3vssSTbBO2xhTj8zb/hMfMM7gmo5TlYdFC4q9esUaVKe5YuXaoWHn4A6Gptbm2VV154obz4RS/SZPiA9IZcg2A9ZXFO815tDKmcvDhDUGsSNlDqrBVuYQ+P5BpfCACLiFugXXS5cXjNAsuiG9IaQouuZboILXkhcB3Lu6Il6QBALICFYlH9iUlgkZ8xFKnl2en2m/XP3o+KfFnc5X6zY4VNjA8e3cFz153I2grP0I/METxejz76qGZGwYpG0Crjg3lAHzBXDcjSB8wN21xacLFZjhct6hA2wTzDCjyYtY7xyHVscIzbz32tHDAWWyzBPNuewfkEuoGtLe+vjRs3d93MUdVC8KqfSOw78ZCbVRewY/92YN3RJcI8sZYp0cCwrRHmKucZ0Cp0XnuAbXxSBb0jo7qZpyIdh1E9jNYB0IcSxfPRC4NDg9LW2qb0EDjJizsWuUw0U6RaDDewcx8JtXkHZGCeQNOFRlmDXlcsl2Vbd7d85B8/nKSWQ57o6CuvvFKWLV2iFneVMRZ49Wo5KzwbGdJ0xmNuEoggeG7y2+NXo5xN6TKhTFF/6Utfknvvu086Ojtly7Zt8rF//hdpyGV1d4+FQSecThqvdPd4S2vzAQaC1SXvaxCzuOVyvuSxt3yQM1jLDLOoNjZI/9CwfP3rX5Ob/+sm6e3tkT/96U8KNFeuXKkLKos1fYDyssA3FhMCFs2dq+fmC9K9ZYuugPUNDbrgWHS18nwbGpJ7mKtXQV0QzGILP0AWIL5582bZsXOnAmqezwJuQTEoZNpJG7Bx9+zcoQvbe9/7Xjn9tNN0we9o63DWTR8wF1qDk0CihMvovjWrs7ld0+A4BAIG6q1YnVlj04vxdDxOszID2I3PmMs4qxt9atQF6B9Yu8wCaGCbRRxLDFbxSsF5E+5uAlEmsnrwfvSRgiH6AUmNl7XfWdyw8FOlUbO0ZDKJlb42Z8fCaDVytdSDeD5uv/12zZ/a1z8g9dmcBqoia/o8TNNFP9m4tHloljjuB5gASNjGiz5l/gBknWeoTvvTvB1Gu7CMLY7C5Kp1hl4P20DZdTbewza4ILaMpkjE6sf1PN8C20iHhUXXgtP4Hvc3m/OxMTef0UV8NtODoj+0PQymgk7EeygIRiYBB9qd6+hCA4MDKpskdqHO5Z3PQguKIHjaLrBNlelsW8PxgP3wxz+WW3/0I+nv7dN7HHzwwbJx40Z5+9vfLocffriTLdQJ21X5DZSz6JdjxbiZDv5pzosgeDcIcW/cwlzdBqyuueYa2bJ1q9TncspRvfCCl8sBBxygyjuXqZdNT26WVStWRhBcpXPgx+omm41Dxvht5uR21klOQIFBiWDhAjTtUE5wm/z2t7+RT3/qP+Tmm29W8AotgoPvuCeWV0BnV1eXRlizw4dvB0B9zqmnSmtbu1z3yU/quVh1seLSx3a90QgMAJsiNeslAIFzAHkoW3JF86PplLw10xY4s6yyyLsiHjnp3r5N+np79T2POuooedlLz9egy8WLFil/WBdwL0NnvPLR8QEINgAQuo1N7AYmK3WD3oJcpSVnAdaxrUVJ3OJv7ea3td2AhILZUlH6BwZc9aqxMQWhcB1xm/N+vBPzBms4mxK+swWI35q3GdDsnxeCHdtoWIETs0YbxULBVWlcOlpa5cmNm7R99P25554r73znO9UyyGf7e/aVuepG5opZ2Pm3WXzply1bt8m27h26OTXaEX1PfzMWbMywIeFa4xcbKCkU8lpSPqTT2L+t3Y6S4DwtBoxtDNKWrq4lrnBO1qUp5MfoF5YnPMxWwn1tc4Qu6evrlVzWBVcaEDZjB+ML3cH7cLDRgjdK/AFzuKmlWTq7umT5ihVJ/l7ANXqG62in0SIY6xzNzY5OQWo2AHgeyk5LS3IuMgvjFnh/yy1v49liHaB5RbrP9CM8XSnONgxs4m67/Xa5/be/lf7BQTni8PU6hjBOkH7u3HPP0Ruz6TFvQdqbG7NDzFW7uOsjCN49ctxjdwldsLYAM7EAXd/7/k3StnixdCxeLEcfdZS87uKLpK8fN1WbWoQBw3ZU4nbusUbX0I01EKuERcO77RN+qVusOFhEsaKowq8DfJFRwvF24aQODg7IjTfeqBki4GWToYNzDchiTQIE41LkeWaZZfH8z+99V772ja/rYsU1WCadlcq5eKE4pCkQoXibGx03GQsZIIwFatmK5WpxHh4ZSVKuARIAAsr3y2SSNGyF/JiWRL3vvvsUNDQ3NcnKFSvlLW9+s5x88snSkIUWMQGEJ1JKOXduJSuQBbe5AgDwip9KxtHANE8/GRwZ0nbTLt6FhYDNg4F4AA2BO7wf4Jb34H35t4JdD5jNGmgA2t7T5GeWvNBqaMUAQssv31sfhCnujNLCeFDLcqEgGx97XPp6elWu9PerX/1qeetb36p9mU7vVUPTYkE1FVmbBZ6GGWDMNTRqkJYGi/ncqQYcXGlZqDVsEPMKio3WQJ+6PhxVjjwDmTHDOTa+wiwT/JtrQoup48XC18Xb5uYr9wjpFpxjwcwGom1eM74AwegGK5vMdwB+A81kZkHHAGytDPE//dM/yS9/+Uuds+PMoTrRDS/3s00fz0XfsNHm34xF5iGeIgCyeYegQ3UtWiSLOjp0A278Z0efaJAc7+dTzLFR1BSMRcBzToZHhoUUjyHlIe3tiXQIN40YU5Zt48EHH5Qf/ehHcs899+jme9WaA1TWO3fs0PUDCsTZZ5+tcjUaEJsksvyY4cONObe2R5rj3FVVBMFzl+EevYPtvi3wxoAByvufP/5xqcs1ys6eXrXinXjis+S5Z50leMjgr8JVxHXPdHkqCPYWvWqtD6Mq/AqTKDd1g7k776rCm6Qwp0sWG+SBfUpT9fFzUwNpxW3vElowzaKi1j9vydHPWCA8hxggbTIAUI+MjrgAEg+uce0bKOLahx9+WD7+r/8q9/z5Pq0MxYIF0GOx4t8APhaldEUos27pYks6MyK0vRvVgK5afdTVm9FFVOkVXqnagk5b+RzrKJZjgCX3JqgSPvJBBx4oH/nwR+TEE05UOkFDJgdT1lWi0ywaLtm7Cxy0seT6gvMNdPBOtkBjpcMiC8A1i+z27m6lb/CZgVMsTByaAmp0VOXKOxmgMMsgdA1LL8f5FiBogNqCocxS7UCRC8JTa1vRV9fzpajpF7MQcw/jBNMe5MRv5KSJ7uGBNjTKmaedLkcdeaTmT8V9yaaFwwKjrE3Vpln8fnYSmE51cEdNeTjNYRxd67MQyOpYLhTUs8A4ZjxYukM2atu3d+s8ZSwYaLFUZGYtZswaj9i1ZyKzBH/DyQ2zTfCZglDPgzcaE0CWjS0ewN/85jdy2GGHqQUx19yoc9uAssWNmGeFZxslxALaTA/pRg1qRb3LM849AF60/cADD5T169frnDO+M+djYQZMc25+LC9HrF8/ScelU9CFf4d5lqtVqqw2GqbL7xymqnNA0a9RKT2VzkqjVnBP/zDQP1VgrD3fdP5U2WngUTMmyPbwi1/8QvU+eg3KFDLs7emRTRs3qZyvvvpqDYZDd1rxETPETLXKxbiDaiOl+vcRBFeX0YI4g4kU8kNxkX3m81+Q2377e8k1NklLS7N0tLfLC1/4Qjn99NMllwlS9jD5nWlE1UESOKHBc8H0CvLPhi+tE83ApreUqnJRIDhRb94mpCl6+zv9e9K9FXVOfJJ2n2PlmfJQulSQrN67/6xteutpQLSBouk62MCa3Svt8ieXMGm+ALtmHSGYpLWlVcGhcVNR+laIAoD8q1/9Sj7GJoZSqPV1qhgBWkZvABTS32F6oxDMadt9sIRRJmyDpECdUsqeN6yR3ASdiVssuTaMkDeqDYpYQWJdvYx49zEBmOsPP1xWLF+hnwEGlF6wZYuW/RwZG9XgPkAB39F+FlKzutmibO5YtTD5sqrG02Vx5Tx7d3OxamlRz5cMQSULuwFjLPF2GMAPLcG2SBm4tWcqyCU6niwCoy4xPc/j3ixAWJoB7IBa2oulDCs/QPcZz3iGnHTSSXLEEUdonmBAhB327LQLfEEokf2wEdPN/1BPmGhsjtmcmg5kcG6oQxjjbJQYx2Y15m/mMnPGNk98B3jG68P8sWcYALd7AoCYR2yKuRYd8W//9m+6aQREEbDb2NoseR9Qyn2MF837hPQNvjOKj+k0vD5s5PIe+LqgvgYFzWFqL+YE4znMPsN5HOe/9KWypGuJtpH2MV/4bXnOea5RRMIcy4BM5KBr2jT2TAOqJuvEK+avsQ1EuMakUyGGqQ51kxGkRTTLNp/TJrPo64aHzB2eAmZrmm5KgmenQT7rNLoQqy6p6PCwQXHjvhgb7D2QMdbfu//wR7ns0kvlggsu0PSaHGGmmV0dv/vhFJ/zK0cQPGcR7tkbmPWLScMEDF2sd919t3zsE9eqfQ5+l0WhslDD63z+WWdMyhJBTsgy91H3oQ+Yw52opTPdT3jMxLobBp6E9wgVu92zEhg2HuZUbQiDSypKWgH61GA3ff9JCx/7gvGJqmSV7m/tCgGoWYaxwGRzLhiLAC1TmoBcXQS8st24aaMqxGOPPVYry2Fphd/3nr97r4zm89I/OKAgCxcn8mSRA1AaGJyqDfQjIAwwTKq1ZBFlAWwgYCirYE4tsb4whLlbGVfIBisP5xjvUS1YtNsv8Jyz9qCDFAR3b9+eWErt/J29PQq27W9LzQbYZDzyHAs24m9AAbI0uggAwXju5vWw4CDLpmGA0hZ44/+yeNsixLnG+7TAJT4jg4dFZRt32EAGQT1kd2DhxrqFC9mCDLG64aqmz7B+UQgF4GFcX20rwII0a8HG0Cw3e1YrxLvvLglU420zp8INjekT43qby9r6XT0MPjUhbbSxl1gMAx2rGztfhY6xyibMPA7KVy+Xdb7wTHQGup8KlvBJlWYESB4ecs44aA8+qI85bJ4T4ymbRdmAMu1HRw0PDk1aD8xTQtt5LnqJa0Jrsm1imW/oz2VLl+lcsXfnWcx5fngv5hJziHlmVnHlNPty9cw5zuHH9JNt6I1fbdU0DUjjeUMeVunSrL8GGm2tsbmeru6n4Nb3leks7a9MVo0FtmExTjjXY9ywwiN2X+gNgFb0NZtm9Dxy4fnI11Luoee4F9dREplrjj3mGPlfb/lrWbZ0qcrHKDhcx/ubFX53jfV4n8oSiCB4gY8MA8HWTJQREwilQOjQbb/9nXz6M5+Vxx9/TMEKh6VoItL0jNNPUwsW7q1m5We66Hm/xZVcsCu2Z5iiZ8KGyj0UlSkp3HYGAkwBhYpoNqAgBJzTXZ8umRq6qEzJpVNjpbs7saimvggtD5WsQfo9C4WUNek8/WFW3zvuuEO+/OUv6wJCwvMPfehDaimh4hJ8MEAufNu/PPAXTfa/vXu7Wk/h63ENypTFj0XB6BAGvM1Nr8CYIDLyGUNL8MFxCRAk8jyXk4PWrk1St2ENpsQybTdLsLl4bdFEaUMTgO9qVAMqUrHQQZEw9z6LGeB50eLFieXIrKy2ANAu7mHUCPrSchjzPD7nPryjJeg3KxXts6ASrGYsMtwXOXNf5ANoaG9r03cxUM/3LMicy33PPPNMfX/kyg/9wGaDAEW4kAN9/RrhziLE58iUSHjaCucR65ABmHAsmZsUEFAp+C20HC1wFbNfN8/mbAiaJm2UvXTS4Mr0SyVwGwo0bckL/1YdAqc30MGhZVMrOHpAxrnk7b77T3fLf//3fycBu8Njo7Jx0yatMkY5Zea/rRGWrYR5MjowoDqivbNTwRlzNz80JHW5XJJSzvSuBe7xm/MMsNo723jXd9cPHU+bOWgBgrZxNw60bUyRNzqEOQngtdR01g/oA9sg2wbdMubY51xnFDCjPlnGFtpqFe6MhsVvA9/pucq90CVQXriX6Tysubw77aKtyAIdhO7mc+NNG4C2zZRZ3wG8tunnHHQ64Jd7nXPOOfKKV7xCnvmMZzhPrF9nQw/Wfj0p9/LLRxC8lwU+m8cxwWxHaiAXRYYFDjh70y0/kJ/97Kdy77336oK8bt06VUa4rFFMLO4UcoBHtm7dwQq2AFgNWVekAYtWYilINRBrZ3g8ZbFQXuxTK3aF/K9Ki0J6UVFrS+AWm47zNel+3pJin4VtCflclQAy15hSTD97ukXPAA7nUFSjtbVN04nZ55dffrnmDba/CYI45ZRTVNH+8c475Zjjj1cLwUMPPyQNJKqvq5NtvsjGstWrtS8M/KYtMyFnkX6jIpwuonVuIdIclD5QjLRrRxx9lHQtWZLw/QDCVgYWhU3wnJPZBF+RwBcUM4sDz9+2davSO8574QuT1GxhsJABAbM68d4sxrTFFgxkzTuxIFvkvnGWWbwZr1hbaQu8ueH+fmldtEjfiXGLd8OAN78JPjzm6KMTegfPxt3I2MbK3tLU4jaEYyPJRs42bryT8iPrXLJ53Rh6T4uNo3CzafNPreRBajp77xAQ2fWz2fzNRjfEa/asBCpZisN+D58e6gX7nHFtn6cpMurZGHcGiUpeNBtX/GaOG0+1e0e3LF2yVDfhY8W8coI5lO5Ql5GxwphSLdg8klMZDwbjnTgSrMik4GIOrVi+XD1TADtc9uY1Ci2RbBw1WHBwUNM4AuJs4zoEsMaT6FNB8n4WAGjvzLplVmSjGtEWo1wAOjnX6E7IgftYYKpuyn3AYQg0XYo5F5CYtvoa7cN0DnMxzO9sRh6LQQizeFgcQQiu+d5APPe0HNP2meld3pXrTO/ZRp01+DnPeY689rWv1dgB1mMNOvRpOdmEW1+nN2WVDDB7dsTvf3ePILgG+twUhO2qrckAms3btqmld3B4SD73uc/JT37yE3XZtLW5fKVMYMAHExPAxgRGseH6xYp23LHHK5cYdzAgAiXndrOORmyKZ6qc3I6C4RSXHeZmot3NTc0VJTwpy0AQvJA+2c6bqptw8xtgNcCYLqZgi4z+TvHPKt2/EhgPrw0BPoFxDz70oBx+2OGaZQLw+/73vz8pTYo7/rFHH9U0RnBIcZ9pBaalSzV4bse2bdJM9TgWmXJZlq1apQpbXY3eQmDvV2mRhddHcJzSD4oF5f7qeVr1rSzN7W3atyRmN2spi6b2K1ZhH/yDIqbfWfAIeOn0RTgYSy24LhubtIwy4wOrrbURPu3Q4KACZg7uwULAdaRea2tvTyKjzaXJtRakc8IJJygXjvawODMGCQ5hI2euYAsK4nelSm5mPUtb1GxhSW+wwrEEz5n3Y7FhjiBrFkIbz2YxT1uQbHEPg+/CBSu0qtWAiolNnEICacBrG6mQojQVlYtbpsdPeL0G1PnnVtr0m54xyo8VflFrajanFCzj/ad1ngHHMDuLFpZJ8YY5D/Br1cwAkOgnrJbMR/SXBXsCosmHDmi2AN4Xv/jFSRCX6rrHHtPr0BEmO+4d8qRpv1mOAdIUPLEMFoiD75j7RYIKfQVNl03D5Uc3gw3nGm3B5p5tcPltc5nvzEIdzkvegWcZBcP0rQFRADp62Oa+gWfOY02ljZZCke9sc4++Rdejw8j0cOqpp6r+7OntcVb1xibV1VxjFQONH23vFANq955KiiB478l6Vk9icpgFykBQQlHwMWUwyyyoaGdPj9x88y3qjh8aGlbXMD/kk3Rpm0pJiiENvBoeTXbhTHbOZRIDoAHL/I2S4Le5mcwtRc7J5saJspnmOk7vztPW2ZDugDI3JnLI6zI6gnHqKglP6RDTRP5WsuKEQD1cpELFqhYaDyYtCCu01CQuTc+9w025bfs2ta5/+9vfVvoDVk0WDT77/e9+J41NTWq9/ONddyk4PfKYY5QGgcVGD7jJ2awuOBa8xrPdV85SErpeE8BF1ofRiUC0JNI8sAYvJY9oW6sCZHsPkw2BfTzTNlo8DzoEpVRN+UN56e3ple3btikIZtHEitS9vVvzCWOlPfTQQ5OiIJxz3HHH6Q9yNY4cFATk0rm4U928FvSni9s0LuGkz4IISlvkbbEIA1QYh7bxCWUWAhp931JJvSEhwLU5ZhapcLyEm9FwXNqmL7Taz2qyx4v2ugTSdIX0RsZAo42ntGUubbmzjVe4MTfgG+oY02+AuJA6kLYIp8eW3dcsqfD+094JnmdrhAWk2mchuLL5gB617Damu01Hq1coyA9u7Q7br15Jb5ENg9Bs80mGBLiygGQoBbTduL6cgyfo/vvvV+DN5pn7YaRBd/I5egKdA7BWasfoaMKftfRjBnrNimz9Zu+fBsHIAUBqFC50FAe6yzbEtNN0MecZYCYfP/RC1kcOvKzPfOYzNUMTXigD9Ogk5Go0B9YJXXM8n5n0lmRwMo8YfWRgn/PCALm9PjH2owdGEFwDnW2uWhSPKU21BpCmpljQgCwFP+pWcxbZ3935e1U8N974XXUvP7Fhg062lStXSWdnl6NSFIvS2tKmydpNaZpyNRBovMwwqwDt4O/GxgZZtrRTVWS4e0Z5WRAEyiy0mphyNUBhYIvJb24myyBAmyzKeqpuwsLJvay9Bhjt70qfG4CyBcX4ZOa6DLMbqGXUF2Pgc5SlWQBsYUGZEg1slktKuvKDUmRz8uD998viJUv0b6pd8X7HHHOM3PWHu5QKURobw5eZuAGRnXHNkIH1Ce01b4DJtFQoqtVXOWhFFyximxGTGeWT2zra3cLhXa98Z/JlIeUZSdaG0VGn/P19WQgBu+TAPfLIIxXwAoIHqdjlebra3w2NCm5N6dvCpIDSj0sF9d4ilbZepQGoAQ47zxYUk0H6nva+XGeLtIHrMG1SsnHyGVPMwpOmntjnIQBKb4YquSttXEVXZg0o111sYrW+rTRmwkeY/rNNFnMlTZNIN8mqDxqYNkAXWibDTVs4nsONn31uhhXmO97BbM4VqbENtIFX/rbNss01+0wNMwSFBnmEeVYYuGayor1hRgXTY3xmFR8VyKd0hFpm6zN6TgiATXdxDffmPHQz5wCW0dFGxwp1PeeZ/rY1DJ2N9wngapsJ5GLBHeqA+gAAIABJREFUslxvQbJG9zKOtHG2TW+p/vDvYHoQeVjQNPqL9vEs1mw8gS1NzUmOdNMXtvGZzgC0i8M2nj6NBCIIXuDDI1SqthiHTSZ3a8ja1VCFJMkDiq0smzY9KXfeeaf8zy9/Kb/73e9lw4aNSfnLsVGXJ9JAqOWEtHQ55m4y/pO1x7ml6mVwoFeTvqui8+ADxWHuLj6rFKFsSts4yWkLjIGY6YCEATpbHOye/DblF3IzTSmH1h87D6BrLu7wPmlLURoQWTUqLOdw8JAT3F+UHRsAXP3InnuSWgvuHRzbI486ShXypic3SXFsTDK+PDLvgrUU+ZnCDBW5Lj7eJcgCMTw0lIBkB4BdHlLlmyniHJcVa9aoUk/4wJ4Ooe5YHyHNqSEIpFqVueigXPAeP7zlVunt71WvgCp7Fqm6SUn2njKb0uM3fUKaZlBpOoZ8QbOmhda1uUxhHV9av9mlu0rm2FT5p8M0gky16VL4zaVh8dqakECoH2az6amkX9KgeTpBaJrEKsmSQ106Sc+6ajezlrNOmyoPryaT6dKjzaRhlfL4WmpKA9vTy88FH5qMJun33VCKAuCrOitIqxZu9snuYxujUP9U2xjNRDbxnJlJIILgmclp3s6aCoRZg5wSMi3o8vZOfIfVjYpo4wqMUUiAXnir993/Z3nsscflnrv/JL29fcrzstKyADADRVgEjfAP0LXAB9pF2dGmRgomOCVi1mBLDcP5WFLTR6hwVOkE1kn+DsGqWRWn6oDQ6heC1xAY2/PSwNoApT0z3S4+BxwnoNMHMBgo5bfRJbgWcAgnDjrJ5k2btJIfVIHf//a32vy169Yp366vp0campqUIoGlWKkOcHjh6eZyyhfmuVgM6At7F6NEmMsPHi9ZHMxSPJbPa7aI5MjUaxol5QQ3NTmQ78Ex9+Azs7TzN/fhuVh+8Q4A8OlL2nDs0cfID265RW8d5kQOq8lV6qNqi3y1iWVuTbtPQgUyXvMcQehsQbCOGWbbHJ9f7f3j9wtbApM2TvPRVPVmTP/gqYC6rh1zAME6B2aPobXRewoEmy6vtskO6XRhX861XdYjlhs+7CHLfcxnGBHCNc/Oq7Z5mI+htq8+M4Lgmu/Z6UGwvd5EAIbVzfB76DqCC1xJXdxJWDMBxPzAzzI3P5/zA4jDhQRYKpWK0tuzQ2kRlrIGRcJ33G9sdNQpWQAeCs9H6Vq0rZ/90/aAJWif6iQDReamTluUQxBlSs4snnxnAV0hUNadug8sa/Nliw1gJ9w3v3hYBgXaSfotOL5GXwHMIgdk071tm7T61F1sDLAS74QP7CMQG5qblXvNtVZy19pkIBwZ0DajeLjIRZedw9xvAOHke5V9SeAEk8rMFgRcoBb9zPOMe4a1WO9vwDqfV95cebwshx92mNx0003qnmTdw0qtmx3PW57tNKoGkm2TE96/0mezfX7ogkw/YyagPi5Ws5X8vnEd43c+x0C1+ZPo/9DL4T/cLW2fI4jeU6NgptmF9tTzp7tvaL2e4x5iPpq/zz0zguCa79K0GcBKRLoXs6rHwFCzKPJ5fX1GMvV1UnI4yoFUXxjOGSVdMFZToxWDKClItqTfDgA1yM6dO6S/r1f5xwBks5waUMHSCRDUbAF9fQqe+LEAB4AfLZ7K4l2NE0wbDaC6d3B8UFuYrLJR2tVkQNjy1lp+yomgv2alcfC5yY17GA/NshsQ/GV5K7GYEvjx0Y9+VH8TCHLvPfeoxZfnWV5c3SiMjak1mPZzveb3LBTUemwZGIyHzTN5XsjbNqBLdgZconQhXGDjBlMUhQOaxarVq6S5pUX7JpSD8emMFpG46byFBkuzFWCBE/w/v/gfvQfZRHbXMdNFfE+B4WoAZrcAhd0lrHiffU4CMx3/C/bFFygIXijyStM10uA8guD576kIgue/D/Z4C5Sq4C0BZg0cHyeACZpEndRpirPKDqBC0QVu2PeePpmAKYA07h2r7qVBGz6imBezYIvQCjsJeExTqpnzqoFgo2DYe6UXlZATbCA5/aZhjlzrjKksy3YP3WCQh3Z0RNPAmbLjfT/+8Y9rQnuinS1Qo7+vT2+9YuVKBb5Y1bEcE6CIlZijqaVFLcS8iwFW24zYexoYdm58t4NBRlhz1QpcKrq+8RUAAcMr16yRllaXFJ42m9VeaRXw1erqdIOCxbers1Pvx7mtWKaLzkvwtCOO0PR7BuBpj1bFo1DHHI5qIMBAaEh7SfrRg/85PN6VEp9iIZ/KjTyn58WLowQCCcxk/E8nsGru/vQmbnfTN6owMfb7vg5Bb8ifTtagChZ6XVum+Hy/F+geEEAEwXtAqHv6lpMW5zR5P7W1BJxa0Jq1ywUruTLJgOPQJRyCDrCBAmV/EAhnB58DuOAFa97XIJVOGAxVqWJbyIkKo2kTAFqhaMZUMq3G3bJnpWkSer+yqBW1mjUwfHZIm1DLMMnwfRS1RVL/9Kc/lQ984AOaU5PE6KTSIVsEydI558Ybb9R/P+95z5Prr79ebrvtNt1E0E9Y2jmfdGJQUQDKVn2I51mCeP6tnOSc42xbCh/Nm2yBHrxiqSQHrF2rEc7kpjRwbBXixoslzRdtWTDgNRfyef2bimlYrAHYr3zlK+Xfr71Wi2ZwkF4MPmzdVAmkZzgJZgIC0v0zaWGfoyUqWmJm2FHxtF2WwEy8CNXGf7WHVtNdldowk3ZVe65XnzM5bUGfMxVtYm/RKaL+mf/hEUHw/PfBrFqQ7BRnEMEKYElbTDWt2HhJ06ylrQkoAM004AO/rIGhwjbwCrCyFDi4481yazxWe241ZZ0WQjVwGwJ6UyRpoGv0hfS97T0M0Np1obXRgLzl1ZzKKmjp2awKEr8BsuQLJgDxfe97nwYc3nfffXLGGWcorYEqTevXr3eljvNjcsMNN8hnP/tZ5WHDI4ZWYjxd2mSBeLyHZemwYMU64mJ8ZoMkgE4zRLjNSz25hxctSqzLFMjgnvCCua4p16DtHS8WE34y7XrB818gl77hDbKkq0tGR0bl2GOPlcMOP1y50hYMBn0j0+DoMrM9qoGANA3iKZuZCIJnK/p43R6UwEwtedXGf9UmzmL8V8qoUPU505wQgdxcpBevnW8JRBA83z2wO54/jU+KXMBTuvaJm/KUhUmpz4LCBW7HP5E+KgTEdk2YziWdJzEE2NqOoLhFegHYVaCswc2B/CqBYPs6fe/Q+l2pC+x7y6lpMqwEqA2Y8hvqAFkXALEaVFYuK6iF5sBh4BZgqwVO6uuVE/x/f/x/5WMf+5iWvn7Sl1BubWvT85NAPUCtpy8o8IXM7S35IYBX+go5NHNZoSIaQNhALhXcaB8WbH5Dfzjt1FO1uhFgnfc97dTT5Kwzz3TJ4NUt56kXdXUyODDguNLwmXcDCJ7p8J/KejVXd2xcwGfaA/G8mUpgV2g0tQ6CF+L82RX5z7RPd/d56U3SnNfC3d3A/eh+EQTvB51tlkIFtAH9IQ3sQle/nVstYXe1PLBzFW81YFxtEal2fSVQG35W7fq5Pp/7A5IBnFh3P/jBD8o111yjdATrn9BiDQ8XcG15nJ/+9KcnQXN2Ht9Bo4AC8bQjj1QrsH0GPQNrMwGARpOB8mAcX+vv0FpecZPgP4wpwuY6wuP1+7MEqumParKppp+qXR+/jxLY3yUQQfB+MgJCUBO6/6cDgVwzk8CLWhZhRa7wLrxQtUWo2iKH5RXLqlXmg6t78803y1133SWrV69WwEofQC8xAIzlmB/+XrNmjf7mHiF1oBKPlteq1F7LCpEOItwFMcRTowSiBGYhgWr6odotq+mfatfH76ME9ncJRBC8v4+A+P7zKgHAL9bXEIBa0BrW20o0jvAzo2uElBQWVquyZpbdkP4xFbXDBBHSXOZVOPHhUQJRAlECUQJRAntQAhEE70HhxltHCVSTgOXhBQQb/xcrL4cV3QjvAcC1ADh+hxXrOC+03E/Jow3S7xiFIkwxlw6irPYO8fsogSiBKIEogSiBWpRABMG12GuxzfuUBKx6Gy9lFls4wViCQ0BazYKbFooBZrvvVNSWqcDyPiXk+DJRAlECUQJRAlECKQlEELyPD4nZRMrO5ppaFeNCeFerJGdFMgC7lpoNa3Clw9odlo3mvJlEGRs45vd0gY8RHNfqqI7tjhKIEogSiBKYiQQiCJ6JlGr4nHQqlpm+ymyvm+n9F8p58/2eFhBnuYCtzDPy0aptra44RXhMBdwrvYvxe2diRQ5Bb5omsVD6K7YjSiBKIEogSiBKYHdJIILg3SXJBXqfaM1boB3jmwUVIrTGGt+Xz6yKHKdWigKfDsBPBWLTKe2qZf9Y2NKLrYsSiBKIEogSiBKYvQQiCJ697OKVUQK7RQIGWENQG+YInuohM0lht1saGG8SJRAlECUQJRAlsA9KIILgfbBT4yvVngQMCJvVd6o8v+k3i3lCa6+vY4ujBKIEogSiBBaGBCIIXhj9EFsRJbDLEohUl10WWbwgSiBKIEogSiBKIJFABMFxMEQJRAlECUQJRAlECUQJRAnsdxKIIHi/6/L4wlECUQJRAlECUQJRAlECUQIRBMcxECUwjxKYKsPDfKdum0eRxEdHCUQJRAlECUQJ7BUJRBC8V8QcHxIlMDsJRN7v7OQWr4oSiBKIEogSiBKoJoEIgqtJKH4fJTCPEphJBbh5bF58dJRAlECUQJRAlEDNSiCC4JrtutjwKIEogSiBKIEogSiBKIEogdlKIILg2UouXhclECUQJRAlECUQJRAlECVQsxKIILhmuy42PEogSiBKIEogSiBKIEogSmC2EoggeLaSi9dFCUQJRAlECUQJRAlECUQJ1KwEIgiu2a6LDY8SiBKIEogSiBKIEogSiBKYrQQiCJ6t5OJ1UQJRAlECUQJRAlECUQJRAjUrgQiCa7brYsOjBKIEogSiBKIEogSiBKIEZiuBCIJnK7l4XZRAlECUQJRAlECUQJRAlEDNSiCC4JrtutjwKIEogSiBKIEogSiBKIEogdlKIILg2UouXhclECUQJRAlECUQJRAlECVQsxKIILhmuy42PEogSiBKIEogSiBKIEogSmC2EoggeLaSi9dFCUQJRAlECUQJRAlECUQJ1KwEIgiu2a6LDY8SiBKIEogSiBKIEogSiBKYrQQiCJ6t5OJ1UQJRAlECUQJRAlECUQJRAjUrgQiCa7brYsOjBKIEogSiBKIEogSiBKIEZiuBCIJnK7l4XZRAlECUQJRAlECUQJRAlEDNSiCC4JrtutjwKIEogSiBKIEogSiBKIEogdlKIILg2UouXhclECUQJRAlECUQJRAlECVQsxKIILhmuy42PEogSiBKIEogSiBKIEogSmC2EoggeLaSi9dFCUQJRAlECUQJRAlECUQJ1KwEIgiu2a6LDY8SiBKIEogSiBKIEogSiBKYrQQiCJ6t5OJ1UQJRAlECUQJRAlECUQJRAjUrgQiCa7brYsOjBKIEogSiBKIEogSiBKIEZiuBCIJnK7l4XZRAlECUQJRAlECUQJRAlEDNSiCC4JrtutjwKIEogSiBKIEogSiBKIEogdlKIILg2UouXhclECUQJRAlECUQJRAlECVQsxKIILhmuy42PEogSiBKIEogSiBKIEogSmC2EoggeLaSi9dFCUQJRAlECUQJRAlECUQJ1KwEIgiu2a6LDY8SiBKIEogSiBKIEogSiBKYrQQiCJ6t5OJ1UQJRAlECUQJRAlECUQJRAjUrgQiCa7brYsOjBKIEogSiBKIEogSiBKIEZiuBCIJnK7l4XZRAlECUQJRAlECUQJRAlEDNSiCC4JrtOtfwctn9rqub6kX8CVO+55QX1rhkYvMnS2CqcRD7P46U2pVA1H+123ex5VECC0ECEQQvhF6YQxtmtghMB4AiCJqD+Gvo0vQY4G/6PvZ/DXVibGpKAlH/xSERJRAlMBcJRBA8F+ktgGvLfhWom9IUDNiJIHgBdNUCakI4HiIIXkAdE5uyixKI+m8XBRZPjxKIEpgkgQiCa3xAzGwR4CUrAeFoCazx7p9D8208RBA8ByHGS+dZAlH/zXMHxMdHCdS4BCIIrvEOrL4IhAA4DYQjCK7x7g82NxHM1n5fxjfYVQlE/berEovnRwlECYQSiCC4xsfDzBaBqYBwBME13v0pC38EwrXfn/ENdkUCUf/tirTiuVECUQJpCUwDgitZDaMAF5oEZr4IVALCEQQvtP7c9fYY5zsNgCMg3nVZxitqTQJR/9Vaj8X2RgksLAlMAYIrBVNFwLSwus61ZtcWgRAI29tEsLQQ+3XmbZpqrnKH2Lczl2M8sxYlEPVfLfZabHOUwMKRQAUQbIvqhCV4vDwu46WyZLM5XVjz+bw0NDQsnLfYj1tSKOQll6NfRIrFovbR+Pi41NfXJ79ZKMgewef8O5PJ6PmFQiG5dj8WYU2/erk8rjmirY8n5qYB4DoplUpJn/Oy6b9rWgCx8fu5BMoyNjYmjY2NXqcVJ+m0cKzbHDGBpf/ezwUZXz9KYL+UQBUQXJZCsSC5bIOMj5elt7dP2ts7VMn09fXLokUd+6XQFtJLA4KKxYKC3kwmq00ja5qlTDOgy28AEovF6OiotLW1LaTXiG2ZlQTKQv/bYRsd+rmpqUlKpXGdt9lsNvEYcC5jhWNoaEhaW1tn9eR4UZTAwpBAWfUfY5zxzmF6MDTWYAAIj9AYsDDeI7YiSiBKYD4kUBUE06hiqSTZTE6KxZLU12dkZGQkLp7z0VsVngkI4mfC+mugRxT08jmAyECxWT8AQABiFo941KoEylIqFaWuXqS+LiODg4PJ5gbr2MDAoCxdukxfrr+/X1paWmRszG2EstmMAuT6+kiZqNXej+3Gq1FMqmWyucMAgEeMdQrdhyUYnYfn0jxgISC2DWGUZZRAlMD+KYG68fFyeaLOQkiFKAv/oUSymawC4UK+KM3NLVIoOJfT4OCQtLVFS9J8Dp2RkWFpbGxIrHvONdjkm+QADgAIi9/27dtl+fLlybnRLT6fPbc7ns18HZex/Jhk6jNqCQPgAgI4AAR8BgCwjWs+j9cgI9lsvX6XyTircDyiBGpTAm7NAtiaJ2R01NEjzCKcpoGZQSDS+mqzx2OrowR2pwSmAMHOdVSWcamTOunr71cLU31dVnp6eqWra4lakVAuWJTiMX8SGB8vqTUE4NPc3JxYhNmoYAHJ5RrcRsZbfA0gYRXh38Ynnr83iE+evQQcCC6WitrHjQ0A4JL2K9b/7du7ZcmSpQoO+LFNz9hYQRobcwJYaGpyXMp4RAnUogSGh4ekpaV5UnwD6xLzAM8IBgH0os0BaGH84BWJR5RAlECUgIJgxOCswW5R5TcAmIOF0y2wWBfrpFjE/e54VygTrJDxmD8JDA0NSmurU+gof37M7VdXR3BcWXbu3CldXV1KjwAYsyhEK8j89dnue3JZSuMFna9YgkdGR6UhhwXMbXCYrxYo6TaszFk2Pvx2m6cIgndfb8Q7zYcEHC/eBQVnJ2323HrlDABhEPDw8LB6RyIVbD76Kz4zSmBhSaAqCMaN2tLcIj29vUqFaGpsmRRwM0GlWFgvtv+0Bot8SVDsWDss0AlaBFZgB4QtYMRZ7QcGBnRx6OxcvP+IaZ98U7dpHRoelNaWVhmFCtPQpBsdx4UUaWholIceekjOPvsc2bx5s3KCGS/MWwPE+6Ro4kvtFxLI58fUG2ncXvQeABddiI4bGRmV9vZ2DQLls9ACDDWoocFl1olHlECUwP4pgQog2HGszBIMHWLTk5vkhS88T+750599OiaEVScbN26QNWtWJ9Zjl5eUn3pvR54Qar1amcMCHI6vypMmrgs7wVmkeX76+8l3Kfvb+gAf/+spT/KPKflHwIR0p/qo4XKdfgABhFN5A302n7vXde33f/PLnefuWJZM8nbpjMpPae9TzpyQTVkcR7PO33dcHHBNP8ed5a7DCpLxdIcd3d3y61/9SpqaW+Sss85Sl3dHR4e84+3/W97znvdKtrFBs3qAi1kwWprNHW6tnD5QyvVXIpAgE206td6EhN35E9dZj0/+fOKe1adihXtpSgzXf05eE6PLRpF7QuX3rPr2U5yQ/tikMJGgLP024RnTyTocNel72HVlKY4XFdQWy+PSlGuUUt7xgTMNOfmrK6+UL3zu83LxRRfLtf9+nTS3tEpzU4Ns3bpNOhcv9mDBRpHNMvMETe6/iSda76fflOvc3A+PqeVq0fr1fmi4/rMeqhMs3Bw5P8rd8+q9PpgYQ6avXAsn2jkh23C8TZZ4JZ301DPC95kYP+lZXbkv6xJNGI5Iaykj08utXP//M/feUVJVTdv37/TpHKYnEfVWURQDoIAEUSRLFBEDZpEgSM4zwJBzhkFyUMFAkhwlm3MmiWIgh2FS59N9+lu1e7jV532+9a7vv2/WUpihp/ucvWtXXXXVVXX+9jHKdP/tz/57DWV2fn2drl/FP/3Bv/ylesG/1/bvdUr99r/36Ppq/e/r8M/7l6v/P2dRp94t5Tv/sXKafCO+MnW/cVLgU7xb6j3l3+RvKT963f+lXvH3l3qb/95AigWWhK64tJSvv/qKWCTKAw80xJ+RQVFhEYsXLaLz089w2+23pT4lnlB+z+lylTWFXvcY19/07zv8pz1dj1SpD0/d+fULke/+XrX/7Xz//bN/v/Zft/Z/+eb/4rfK/vl6XJIrSl1V6srMsnP5t538++P+eUf/vu/Ufl3/939bx7/PwP+Xu/n/02v/eQr+D7v9e5v/x4KVra1iAf9xyv973v5npPl7HeUl//WS/3BO//tqpip618/F9d/73z3X/4s/+4dJmmWGex2h/Y03rlv2v47X397h+sH7X/zSP7wYCuclkyS1FOL720Ncl9hexzepc/R/+o//r5ZxfdX+fQL/G43U9KR/+r9/xyd1fWYintQsFuKGgdWWGqWUahwQNslk+vTpjB07jhMnTnDbbbcRT5hoFg2LZmHa9KmMyBmacmCJGKgRXVaS2IiVGYZcmrg7K3Hl2BKxGLrNoVgoq92OSQIzKe/3t6wiFo/hsELcjGGzOIgpDaObpJmUNni1dHEZ/STXQYJ4MIzV6QXDBLtGsuw115czFonhtNtImiZRa5mTjSdxWjUSZgRdOuQl5lptRDULcRLoiShO3QExnaSM3nGl1kSLWpRfjltT7txuhkiKLtfqU28hLlv+s4hzVrHMQtyUsVSpq7GYhurmVyZgJoknUOVpkoYynoTFqUzeEg+A1UooYcOmW7ElgpiJBKY9LWU6qmERjFgMq92GkTSxaBpWdAouXyVvzGiWLV+B1+MhWBrg0P6DNGrchKARxeFyKJZQblsuxUzEkdHBCZFSWFL7II2Q0jQlahnZ60Qi1XVtd1iIxaPYrS71ejkb8rqUG0gIJFcaVZvuAdOCLJ1F1ioexWKVT7ORkN8pSyrkXq9rVVPMpGiYZZaxRiyawG7XkW0Xk7wu2RH2R9geQ12jDUMmHth0dZ6CyZR9eNXUA7Eu+b9cn4acB10z1P2IU1HnVW5MS5LUdWTmstOauv+YSAtczrLAGcdqsaXOrI66HrkTeT8z9TZYZe8MQ6hXItKgpluUQ9DiJprIExKp19ms8ksGiDfSr8/dlua1FAhKTWARe9GIJwys6nfjajrL3w4j5VrU+svryu4zGo3gNnXsTifPvPICeWPyuPvWauq+5MyFoilbd9nsxKIxnNJEl0hg0XWiponNYsFKjEQiRlJ3qDWSEyb3KvYsG2AkZaeT2LUESdPAktTLjNtQ9qzpLnVtshQWWRtN7Odve5e11zTZ85DaO9PQ1edDPGX/SRuaGlhSpPZMw0/USKLZ5DyZWJOyl7raV3lfTaajmDFMad41E9jF2FIn6L/gWa5X7N2mWbCk1F8pNlztXeqcyifFjQRWmwMznsSibD8VrSRhlD2JGWJnVvXuyYScY9mz65+lY6iSfAq0SfLpkqksyhNKtcaKOvhia2JfIjHTdSzEICE3IustPw/jsNlIRHV0Wyoxj4rsTBhLCS7RMJr4MouVRNmpk+t0CuZMxNB0jWgkit3pVWcTkcWoQypnUcPULPJXkkZcmd/1+ChrZ7PIfpvEY3F0e0piJT5T+QNSv5dQZ198aJKIEcNuk9dpao68nNmIEVJrYJf7MVK3HI+B1WmSjBej2cRH2CjFr95XfltiQzIZRDY+lnBj0eUqSpXl6XhSDZ6aOrHohjgD8cHyp1ybSUjOqsNJcVExY0bksWzZcnlHdXO7t++iVavWKgjFRBohZ198pVXHMGNYLSkYYMYMdJuThCQjMmO9DKhYVPyU/yUlUpXhepPUTB2NhPgbzZoSEZrg0OSgJ4jLeogtqck94g819fkWa8qnqBjxjwQkZYcWtVZq7Ps/SBfZAk2X+KlhxuX6NRVqBY8YJBGLtAhWSoJhFQAicSBRRpzISZFTnfK7EsaSRgTNloqHyn8YCSxyrdcFkWKb6vCK4Ys/l3PtUHFMll7Wzy49BkbK3kSKlVrFlFxSxQNNpJTK7BSmSJoposY04lj+NZFIU+dGxUCx/zJ2XvY8Je1LNfDK36+/RuKE/DzF/svZTmGW65KY65OS/gmn/gkwU/Drb4KtbASA+pmODU3W8roByKIqByj7J+NibSl7MCUgGinMo9uIlO2pTRZZ7FJipqyRxBw5fmY4hS+SVrWGssVJcZKyxHYbCTOu3kvihNp6gTJWGXVSknovq4+4VPaUz4O4InxSX3LEneJe1DlKTUsRW5J9R+xZ+YGUwUXVMiexY6jPMVTSqWOR50BYxD+kGqrle3WfcuZjEXRnWcUkGk8ZqDhfBUQ04qaFSAoW4UrG1bokbC4iiSROi3hr+YqSjJuYVpe6wWRUcItO3DAVfhHZpnxJ3Ptnw/b1CUb/s4n77ypmIrUXCvPJsxCsAjsUFpMVcMajKWwqgBIdI2n/bxgV+5eYpyWTCRXv/MIdAAAgAElEQVQhFBARIzXN/+pFDx06rBxKfn4+FSpUUBcZlkCq62XaKwGXGqFgMW6nUwULw7Rgc/gojSawqQ+GaCSE32lT7GqotAS3T+YLW1RQ0awWBYAjMR3x88FQBK/HoYJHIhkjEjRI8/rVZAqbXQKFOF8B7HYVdO1JAzMchaQdiwxMF2dnxECzpwzQLg4ujlMsx2bjciSKbnfgtQhwEdAXJx4NYdXtSMOQ4fEpKCebqUXiENawpbmJmGEF0PSITsKAsEtsOoklfBW7y0WpYcVqcxKOJnBaLTg1eWBFKkBedy4JAZEWcTxJIqEQVruMqnKqTQwVX8Xp8ZSB3ARa4DJWp5OYNUMFfKdRrNY8mHQjZJ/fZcWSlOaPUrw+L2HTwBTAFUvg9viUcapJEbJm0iQnjs7loCQcxrRY8LochEIRfG4J1CZFxQX4/elo2CgqDODP8JYBBIt6ndMlY9YkSEcVINA12aOUPSmtsayaKfNpZV8NHNZ0ohFT2ZRgnMLiy2RmZKhr1622lEZP7X2Sq1evUi67fAq8JKWJS86RjHoTx6ZyAZV8ifONxSJlGuikAsGRaByf202wsACP30+JOBXdiktWLZkgkohjt7mIy+lOJHDZoODqFTzejP/qYQUkCghwOpyES0pSneWOVEOhrHk0FEFXgceG7rITjhg4NF2BoJCcnXiMNGfqcBUEQ2piihzAUKAEv9tHLGKo9xPQFY+FVXASW1G5Y1JHt8oDaEykySc9w6cAmhGXvRNALonS3yC4uLgYp9OlGn7Eb4hjloxCQFEoVEqWM42TR4+yaf8uBg8aSjwSVmA3mkioed/KdarDr6uAY7PblX1F4jG1TwKm5MJiimGzK3swInFcjlTmduFqEeXLZRKNluCyifPUVCJmc+ig3t9GKGjgcjvUXlt0qVTEUnaYNEkYcZXYiJtK2YCPRCRGKFCALyOLpG5X12IkzuFxyjqWV+dHEtPCkitUTCuvHHtRaQy3y45dF/AdI2l1lsGIJKWlJaT50ojE45Sqcrhf6Z/l6jR5uIz4OQHjAnQReUgcS1LmbNuRWBSJGIoplP0MReRebJSUBvF6nKmgHpfPjCvSQACY0+WlpDSETfojLJKMWrDrTiKRMLoeU8mp3erFkH4KiyQ5wm5bSBhRnMmI+kxT96sc3umKU1RUgMuagdNhJ1kGVIOlJfhkEo/oX6NRNKeTYCyOxWbHLgdSfKIAOl1D/IxudREORnCKTtZmJR4Poel2QmFdgVW3E2LRUnSnnYLCIrIysonFwrgkUZVER3cp+7IqoKlRGpOGSwO/W859gqLSItJ8GSowh8NRPE6R4ZhlyUMCzUhiszowY6kgbXdIth8iEb6E7krnKtkqLmeKhUdLsephdUaTtnIYpolhXMTvTCOR8BIIGPj8Ej+SJIKSNJjYXJL0pEBYROZiS6ObKWE/lWwICJZ112Iphsi0QSRmqPVQqY/KX2QXYgSDJXidXnWdCazYHA7ChonDJkmh+CKDRFLij01SfGUvLousqaA8hwLvci/xqIFXTwFzrA6iAvh0nVhUJIU2tf9R06riktchgFCyBI2S0hKyMmUlNAWCJY7KgB9J9iWuiX/yeFPXnTDETlOj4GSd4lYhTBI4gnE0AVE+gTcCjA0wItg0k4RmI2LxKL/qiMcpuXaZtIwMdEm2lK04CEdNdYYTSVMlChhJ5ZeSWkyBh1DEgsMpMEsSIUMl/ZIQKqIhaRIRosnpUaBGERem7LsAV/HxQtZE1fUrkiOWOhOaiuFCaMnr9NQ9lfUsKBmm2/UvQCTSFpcrNflIAK/cj7xOmvb/50xo8aH/1HwbibjyN/Kz630z4r8TCvtIoij7HCfN5SNQGFAxNRmOpggdl0PFEYdbZq/LBiUIFZWQJnuWSBBDQKAduxWcMUNlfYbcp0UAcwoEWy0RQqWlmO5yBCIm5X2SkEuMEpItgWbTKZGxpS4PcgQl+YqUluKyh1TyEnNWUEmIR7geE4Liu5029TPxSeLbwqFi5auEJkg9K8BOMqETD5vY7BbiEZOIV0OzmJihInxuD4GYicPuVnYejUpc0tX7xYIxHBLTxCB1CEYCeOTZArEEkVAYq8uJ1eFQwDZptVEsJq+BLx7BjIUptThUNVqgcyISJWmUYHd7iVtSfpVoDF0z0awOBWCvN2tLr4rYghBhsl9Cdl0nEC9evEzFiuUVHnGLA1M3mcCIhpXvDQTDuD3pxEy4Fo6S4XHgigiZKKYnMU3s16l8ptiORDRViRIQLAyjHFYJZtJcI+VzGav18MONWbJkKQ0aNFCASozHIexYMjUZQsg3zCCxqLBmaWzbtpPHn3gKU7IP3UrnZ59j1aqVCm2bZgy7RWPb1k089cQz6sPF6UsA9mX4uffeehw48EEqg8Tg9K8n+e3Ur9z8nyo8+MCDahybPLCu3gP12bFzD0nNgcfuRIuUYtd1TOxUqXo7Zy/8qUCC15PBz8dPkJbtU5sTLSpm/8GDvPn+FmbPm0+mz4PLZiEcLMaf5iZeUkit+g2YtfJtat1fn3KiKxODNjXq1KnNtyd+wmFz4MHHz8dPklElEzNp4EyUsnPHDorjDlo/2kkxzpKtWeIx4kaMpStW8XCT5tx+xx24HTZ2btuEEQvToUMHBYJLS0P4fGJcIVasWEmNhk2pc9+9WOOF7Nmxk5irHI2bNMejRVTGVBJO4HJ51PoJ8/jeO2uoW78uN91+KzbdxmeHP0JLatxXpw5pfr8CHbFwhD9/+53adetyXsCiz4NhSPncghmX0XdhBVoCpQEGDcolP/91dZiuFV1TwFgy+pdf7kqbdm147rknVYZ4+MjHnDh+gh7dupdl5eKaDKLRYrZv34nbVZ42rdspQyuVUXp+JzNmTSd32Cg83jRCkTANGzZgyeKFPNbhUf7684xymqI7F2cnc2/ltHz11VfcffddLFq8kF69etK/f1/eeedtIlEBQU42vr+F1q1aoSXjvPPuu9xZ4z5uv/NOPA4bMSPVKCaJ2649+7l66RKvvvISOcOHUeW2avR4tSdWm7AvwrQ5CJWU8Nvvp2nSvCm//fUHLrsDh6y0eCG7nZtvvpm/zp5VTtdpsXLy1K/4y2cop5wIBBkxaiTjZ81WSZrbaVWvsUhiGI3Ts88AFi5+nUDJZWrdW51rV66pDDwW17DIDO5EjDSfj48/+ZCqVW/F5XJwrbBABQIB5ddHm3344Ye0adMmFTziJt16dGPpsuVcDRST4U1DD0RYuXIFNR6sT6376+IQpkoyZd3C5YKryob9vjQG9+/PlClTcfm8BCNRbHZ5iYWCa4XMnDGdpzt3pEL5SizIX8mE8ZNwOC0EA6W43WmKtVi8aB7t2jzC7bfdrkBHLBRW93FHtbv58+w5NIsVf3oGFy9dQIC7ODZJeo4cPqgc2H331cSflk6gOILX54NEmFUrV1GjbiNq1akJXGbbtq0kzWw6dOxEMBrAI8A/GufH74/RrsMTHD/2E1kZduJGmL0HP6F9u/aKJnG6rCppFjhy5PPvuKf6vTgspmJLdEkWyxhrqXIYiSDJZAKX3a0YsW5dX2XfvgNcuHQZq9WuGMOYEVWOu/drrzJn9kzi0YiSlUiCtGvvXto/+ji6zapA0qu9ujF7xlxKSsKkp/lUMr9r13bat39SBRXRZLvTvJz+/Szl0v1YkmFOnzxFtRoPkZSgbBSrIOS0eUhqNs5duojDaVXJm2lECZQE+Oa772nRto0C8na7k5YtW7Jt0yZCoQBeBd6TBANF2O1uqt9dj19+O4VmkaZYqFyhCr+e+g0zUYrH72b9xg280r07oWBIYTePIhHgzffW0fHxTtiSMb765huO/XaGJ59+Go8tiZZMYGoao8eMY+bMOer8xyMRPv/yE6rdVVMxuGluJ6GSMLk5E5g5czrCT5jJYuLxC3z+w0+8s/tHcnInkKUn8NtNYpGrvLNuA7dXf4ia992Lwxrk5MkT7N75BYMH91cJb9HVy1QuV4lzf5yhwYP1OPThIarefhtRI8bmrVspn12eh+o/qJpBDfHBms6Vsxe46ZabiSUFyKYAiZIPYRKJBknz2AiHg3hcfjZt3sYzz76gbEeIkqeffpo1q99UMbs0UILH62Tfvj3ceENlTp36lSc6PavOvs3p5PGOT/D2mtWq0idJSjgWZ+DgIbyz7j31vcOuE40leLlbdxYvXoJT1/n26694oOFDitGUKk7jxk05dPBgivk2ZeJLnLGjJ5KXNwqf36GCftywqPGG0Wic3FEjmDRrqgLkltIoQ4cMZfCUsXgz09DjMTyCyogzb97rfH3srPLrmU4IFRdwd40anDl3IZUIJmDz+9vo0LEdRjKGVdMJBxKcPHmSOvVqYnU6iIcSNG3WnJ0f7FQxWpJouebjx37k/vvrU7lyRS5duqoSVAHAghEEvAvwldd5BLSQJN2Xpqpb0sMiScKpU79xc5UqCl8MHDiQlStXqv0Rok2a7uV18jVz5kwGDx7Mjh3bFTnRrl07BZAkxZFeCPkSRlrWSBhjRRippnGJdQbHjx/nueef4+jR4zidNnV902bOoGef3oQjMQV+hSfr07M38+fMxuGwEAlHCIUNatW6n8+/+pLs7HRsjlTtpG+vASxbukLFD2F8X+jei/z586CkkIcefIDvfzmFzeXFCBqK9HBocTx+B8MmLuC1Pj3wCgAU1jRpZ/OW7Tz59JP4032UlBQyaeIUBvfPwS5KxeQVzpw9z5FvL9KgYVNur+SDZIyMzCzuql6D/UcOUVwcwufUcTt01m98V1X7nuz0NKFgFKcjTcWgr498xaNPdOTk1T/R7El8mHTv2pUGjZvxeKencNicuJ12igpLyUz38emHn9Dp8cc4duIoXq9bVUXljBcVl9CqdWu+/+Fn7DYrPq+XT776lkq3VRGciStcxKSJ4xk8fooiNHw2HSMUxuGCYGmQgbkTmT1rHpHiS9SpfS8XLxeo5E2mGUmvkppCZrGwdu1a2rRppfb1enJkt1tVwj127FiGDx9OVlYGZiKKbrUQiYQwEhpTZ8xn3PgxhONJ5eu9WoIbymdxpTisErgKlSqy54P9VLn9DtUPoOqGwUBJ0u3xqNKIeqKYM5VpHTt2TAXJt95a/a9HrooJBNVYGrcUb4iGruBwuZg0eS5ffvMjmzdvIRqPYSYMJGDPmD6bvXv3lpXpQnz15afYNI1GDz2sGFrN4aKgpJQjhz9hx64dTJ02kcx0P8dPHGXS+En4vRksXrQQm00Vztm9bzcLFy9nw4adOCVjKsvi7q9dn1VvraZ69TuJRaP89sufNGnZki9+/Ibs7EzSbDr79uzl9VWrmTZ7NpUrlMPlsKqFIhbmz1+OkjtmHM/1G06Tpi3wkyBaUsKDDzZm+qyZtGjTSgGR7z/7nvYdH+f42dNYdAOHUcQnn3xC5n+qcWu16qpWrpxPLKyMZNbcfJ5+5jmyy5XHadP5YPc2VUZu064doZBkuz6KrxUohmXq1Bl0fLkHN91cGU+8kMOHjlCc9NG8ZRvFGInzKw6FVdnObnVis8C82TOp36AedR5soKQQ6995F5/HR/uOHVMMSDyhMsehAwerwDVoZC4VbqioDFZgpryHGrMlGZyZZOiQkcyZO59IVB684FFZ+p69+/j2mx8UeO7W/UXEGH/55TSffPQJr3bvjlUxakkikVI8Ljh08DB2ZwXuvus+nFYdl9fOsy8+S70G9enZ9VU1WSQuUyqcwirJZ0vJWJy7jd69+5Kfv0C9p7oy5VAhb/QofvvtV0aPHkX16vcQjUUUY1W/XgNGjBhBpyc6qSfhdenSlZVvvoE3zaeY7ETZXNwBgwcze+YsjFCQpYuXcOLkLyxdsQLNqquDcOH0n1T+z39Y8+4a3nhnDZt2bMVjc2ANxtAsOrUb1mfFW29Ss8a96j1PHT9By0da8/n331MuOwu3XWfKxIk81aULN918k2JynboVXZJ9U2NIziimTp+C0y5saARds6oEaPLUWfQfMIjKlbPV/ZYGAiopikbDaoyZlFNlFrTH7WXS5El89913rFnzNkbMIC3Nz47t21m0dCnrNm3BK0gjEGD8+PG8NmwIlwuuUfuemgrkCbnz+qLX6dmzj3L2OzZv5vLVqzzzYhd0mwW7NaUl/vNcAfPz5zF7+jiuFV5jYf6bjBmTp8pkqqxrsRIMBHhj9UoaP/wgNe6sppybx59Ng/vrs3bDeipUqqQkIMdP/kKjh5pw6tdfqVA+QyVP7763GrfbweOPdSJhJtE1OyUFBaSlOZk8eQodn3uFW++4BZtWwAd79qLbK9O0WUuxEgU+LaZOvz6DcHszmDBuNBkZVr758jNGjpnCjt17CIRK8HrsWDUBRrswrFk0b/EIXltSAWElHlFlYBmrJayDeDTZE2kk1BgyeDjjxk0gMyudktIILo8wzPDTTz+wbu27TJ82uUxoYTJl0mRO//kX8/IXpCauJKKsXf8u7727jm2b9ypZwaVLf/LjD9/Rtm17rDabCs5bd+5k4qRZHN6/Dz1WxKeffcHpC0E6P/ss6e6UrMiIaRw/eZoevfuyZ/d2XLqw0w7Gjp6A1e6k/5ABKtnXNZ1NmzazfOVyNm7YiE3TcbuFFwry11/nGTFyLm++tVQx0nLWBvYewcicPCrckMEXX39G7qiR7NyzB81qT5W4Q9fYt28/Vn8FmjZpqmRZP/70MzsPf8GQQQOkqC7ZN7PnL+DAwcPqMyUhiIaL6dWrF02ataZbl66YYuNYGTZ0nLJbwwjhdMawuUJ88+NP5M15jxUr3yRbB3sijEaQSVOm0/bJV7j7rruxE+DjTz/m2MlLPPPMS9iscVw2G6GSIBPGjsPn99Kx02PcU+NuEmaCXXv2KPD9aNsOyu8FIsK+uujy7EvceuutdOnZg8o33oCojlRFU0k5LERCBaqpdNTYSfx66g/eefsdBaZKS0r47PMvmDJjFqvfXs2NFaUSarBl03o2vb+RFq3a8PJLXdVnhcJhFi1YyMkTJ1mxaqUCzcIK54wcwZAROWRlZyM1FXFkwtIKyLty7jy7duyi52u9Uw+jsurs3vUBW7fsYt68eQo0iExtYP9hzJ4zC80iLKaOGdeVP5EqWY/erzFn0Xw0I47XtDFmVB79x43E7nPiEpmCafDdV5+zc+8BzhUmmDFjOj7dZO7MqQwcPBjdZicaT3D5cgHNGzfnvXffpvq9VVUy++Hhb5k4aQr7Du0kLGtpc3D6t9+oU/d+fj52nEqVKyuG9+jR7/j4oyNqLUTe5JALB7755nuGDRvGoYP71O+LI1/91ps8/+xz+Px+QoGAYn3vvKc6v//+B06nAN4Uwyc/P3LksCLiHn30UQVqr0sctmzZTLly5ahfv16KCNStCgR7XG5lByIZkWRefKacSakKCRAuKir67xNujXhMAa2pM2Zw+vw55s6djyUuNS+dSePG0r9fH8pXzFSVvocbt2Dj+k143G7lt0Kha9SsWZNlK9bQvFkLRYRJAhyQarPIBIKljBkzmtHTpqHbXSKuSGEUS5BvvvqWA1//St/ePdBipTh0jbXrd3L4w0+ZPWuGAt42a4JhQ4ZTMbsKAwf0JhA4TVE4xkt9p+N0Z7Bj3UJsyYTywZ98/gUTp89m565deO3yELNiPvpIkqgkbVu1K5ND6CSj0OeV1yh/Y2VeHNgdf5aPDLuVOTNm8OPxX1j55lsk4kkluxQWuuDyNQ7t38+aNatZtWYVWdmZhK4W4vK4adyqJbPnzqVu7boUFRRw7tw5HmnXgQ8++YIbK1XEa5SQmzOMEdNm4/T6CBYUUy7Tj2mUKF1k/2HjGJ03jnJ+J0Y0hMPtpbi4lHHjxjF58mS1zzLtShKt6+zw+fMXVZIlpI8kRSNHjmTKlCmkpYlUKlWVE7Lip6MnWLd5NwMGDUHUG167lanjRzNy5AiQfpm4+ONL1K5bjy++/5n0jEzcNr1MDnEdbou+LZmksLBQAdirVwt44YUXVQnh+uzRiAzm13X1AI1Q8BpOa1Tp317qNph1GzcRCMu/CzUuF5dgQf4S/OlZPPPC8zicNrZsXoff7aJN05aqPJe0OhQbfOzkKRYvXsikKePxul38/PNRBvQbyKH9RwgFS0lLsxOLhykovMpba9Zx4w138fxTnVTQz58/l7vvr0+jps0UsE0I1W6xs3HzVq7GAnR+5kk8ZoIPDx3hj4tXuVpUzICBfUnEI3itFgovnWfO5Ck0bNKcC4ZG2/btqOixsur1hdxVox516j2I3SllRsnEw3z06Wcc/OwbRo0cjkcP8taq5XgrVKFVu8dSmYWINqJBVYYeO34ST3V+lqp33EEkGODDQ3vx+7w0fLChknQoTbCU6BJxli9YRJ2WbbnnnmpYgmc5uH8/1vTbeLBxY1XuMGJBxTaFBdhpbgVw177zBvfXvY977r1POYDtmzaR4c+gcfPminUSsLv2nfeoX6euCtaL31xKIBrHLVIVkdMYMaUtjiei6npyho9mwoRJuDx2iouLCEejvL5wMY93fJJPP/+UHj27EI2FOXH8V77/9nu6vvSCcigpraHo0IK89cabuPxV6NSxI9YE7PtgN18d/ZGBgwfhttqUHlUTXbhowaRcHosphyUrN3DgYIYPz1Ej3a7P9hRwO2DAAJ55pjOtWrXkypXLyhGGQyEKCwqZM3ce4yZPUjOP+/fqxbgJ40mvVAFN0xGY/duvv/LexnWMyB1BPBRjzuzZSt7RvGULqlW/R4FVIiZXz51jxburCWHQs39fMj1eXIbOygULuLlWdR5q3hSnxUY0GMLhdLFx/UYKI2FeeO45bPEYvV57jXnLVyjNZsII47U7CRQWk+ZP55UevVUwczmk1dHELlNWDJOc3NHkjR5HerqLcNhQJUhJMoRFEZZBAmokGuH06d9UcFy2dLkKmuIs7ELfJmHihEl408vRv09vQlcvMHbsGCrfdgc//HyMNW+8gRk3iCcjdHmlK/XrPUz3rj2wJKN07daNVe+sVUyjZpYqycm6Tfu56ZabaFT/bk6dOsmShe8yZ+6sFLNGklggiMvjYeGS12nS+CHuqloFi83J+FETqFGzFh0e76DqTFJqjcVNtm/bQ3FJKc+/0BmrbrJlyzpuueVmbr31djL8marSklJgxFi2ZCn3N3uEO+++HSIXOHjgEJqjEvUaPEyGz6WERUuXLKdu3QfYsH4rgwb2JTtd5823VnJ/vUbcU7OWSmoCgQI8VoOdew5gOCvRqnUz7LJeWmqcXMyQkY+paoiAC0k4nDan0gP37tVHBUUBrEIsGSL9Ez2jrjF92hRGjhhONByk6FoBOTm5vLnmXRWIlRZeav8Wk4WvL8WI2BjYfxAOu8gzrqVIA10nGA4QDBvk569gzMiROC0hzp0/z9K3tzJq5FDlNyLBEtIzK3KtJET7x55ix/bNZHqTXDj7FyNGT2XqjFn40ly4HQ4F3oUZm794EenpGbz6clfFFBnxy5y/WMDrS3YxeeoIkoSIR0qZkDObnKG5ZFX0s/LN5TR46EHuuOsepZsPlBarytYnn35G2OanabNmeJJBfj56nF2f/MDLXbqS6dQIB0q4s0Ytvvv+B9J9Huy6RVXbrly9QrsOHdi9cxd+txerxcGkyXN48aUXufE/2ei2GNHAeU78eZapy95nwfz5ShkspVmnM8nSJUtp2eklylesiNMs5dQvp9h98Gu6duuJ15HSFn54+GMuX7rElSuXaNzkIarddYeSYAgIlipH04dSzcBufxpTpkyjU7sObNy4ke59XiOrXBaxUEhVV6IJ0U9KdTKq7LPvwBG8tfpd9RnBkmLlo4PhKPlLV+JLS6NX91cw4yE2bXiXI0eOMHHabLw+f0p9Lkq7pMbIUXm0e+IJbr21KpWyshk4YAC5E8biz0gnHoriUlpu0SqLHMlKJCgSGje6TedaQYGav9+71yAWLpyr2HzR6w7oN4QxY0eTnuFWv2fGRa5hJRKKMTRnGHMWzleqTktxhDFjxjJwQh42j4NooJg0t4Oxebk8+3wXtu37gv79++OzmliSqf4dqdC5vNIkrbFm5Vs0alifO+65iWAwRNOWT7Ph/W14vXZ8Hjs2KTvHouzdc0DF+TfWvEFhSSmXL/zBxx8epmeP3kriI2vpTxO5IzR44AE2btygmHPxHQJqBaBKWT0cDKl488mnn6vraNGihQLC8pRLIQHWr1unKtJt2rRWjLiAvjR/Grt27lTxpnWb1mUNaX83TiqNa5luVx4gJEyfJPwiSxIZhUwIERbaoWajJ4kkEkwWQFevAY3rPYDf6WTooEEMHDiASjfdwL21a7F69Wruq1GTuOjs7S6WL1rMTbdUoVX7toqFNpMJlQxEjIjqtZA96vdab+YsWaZ0/27dRiJSitUW5a8z51n5/kEGDxmENxmg8OoVxk5ewNjxU8j0OwkHS3HYpHIbo3nTx/j0kyPo9mK+/PEYwyet5o23VlHRAw7R80ofEhoTps+hxSOPcN891bBaTA4d2qeY78faP4aZsCAqlGULl/NCp2fIHT2KOasXq+TPQZzX583jrwsXGDBoKOXKV1CyPZFJnvn9DAvnz8fr99Gj/2uUy8rAEonzxsoVZN16k8IWfof0/KRkBhs2beF8cZCe3V/GGQ0pP9m5Ry8qV75RySE0M0kocBW3z88LXfqyctUybEo6VTZ4QIN+ffuzYEG+IhqvjzO0O2yUlgTwpXlVz8H1L0m2ly1fSkCYY59TyW1t4vcjcSbMWsC48aMxxV68ThX7hMS6fOUaFSqI5DLGnt17wZNJg4aNcIt6KhGPJcU4ZYyM6DeldCmU9L59+zh9+nd69+6jGDahq8XZpppYBDQJgJFVCLB98xauFuu07fAkDrcDjwRVwoKwuXyxWGX48xbMU7q+3bs2oZsmj7XrqHRHJdG40vL2eq03d95djd69X1UZvIDgz2Ex+XMAACAASURBVD/9gm5duuO060RiJWiWOHarje+PHmfOnBWsWbEMzTCof29N9nz0KenZGUovlmpEtnDs5C/kTBnL+rXvKY3orm3buaFKNVavXcuYcXlKDqAZYYiEmDZmDDXq1Cf99uo8UL8uzlgJ9WvXYuvej8gqVznVyCWlNC3M8V9/ZdzkebyzeiWJ0vN8/8O3XCxN0KJNB8x4HK/dJkpKtQGrVr/DQw83ocpttylntXPb+9isGm3btVeNTRKQXQ4nJWfOsmP3Xmq1bMsNN1UgjUIO7PmAwqiX1u2fwKKZqqlL0yJompVg2IbXbWdR/jxatGzCLXdUVZqmg7s/wOVw8XCzZkqTc+zocebPmsuyJcsYNmw4A0fk4MtIV06lYnZ6qrdE0LBFGmIMevbsz7JlK0hqqSafQUOG0OWVbhgxkz0f7CE3dwjReJijP5/k808/o2+vV9UTyKRxxoiV4rIE2fvBAbzZd1L9ntp4klEGDR7A0PHjqFypkmJi3S4PhYEQaT73f1uYJPs/f/48S9R1DiMzM0MxdXINkhX27z+AadOmKR2f2KKU2CTJkEAyPCeXHn37c+utVbjw26/s2rOLV/r1U1KIZNRg1/btJPUEjz3WUTU+rFy+ktq1a/LlN1+r8qQmAv64xqZ167H6XLy/ZzsTZk+jYnoWjsIwDevVY+OH+8iuXBmbmSQZS2Cx2zn2889Mn5/PGyuXiThNlew6d+1OxRsrq2AaKCkiw5eulrffkOGKCfY6NSLhgGp0S5oWckeMZeiwHCpVysQwUo8xjkRDeIRS/++UlqSSBsiIs549e6U0bRadq1euqMcin/3rHPkLVzB10kQIF1K9+t0sfetdHm7aFDMm7ymCrbhKmh5o0IJPP/4UXY8rKUqtBxpRu8692LQQoXCEqbOXK0bPKVq0aJRli99j0ODh2NOklB/EhY6uWZi1YC7t2rXhrmpVKbx8lRee78a69e/jVZpm0UIKZLXw0UdfsXbdeubMnUHCDLNv3w7FvHZs/4RSZEnVRpq+is6dYfvuPdRq1pL/3FwZvx5iz649ODKr8MADD6nE9teTJ5g7bx5LlqxkZM5YRo0YTpo3yRurltK6bQeyKlTC4fEpcGPTImzfuoO47z80bdYIpzQZCmug6apBTBIIYRYsllTrpDQ+ShAQYCtMsMhtsrKzlI67JBDg4sXzrH7rDaZMmqg0yPs+2MvZM+d4/qWuqhFJyt2XCs4rBvn338+yYslaZkwTBlSkNtIgE1cznSV0bdiwlUDQwsvPP489WcJnX37J0TOFPPtsZ9zSqIuBxe5m/NSZ/HTsNG+sXIpbK+bwoQN89f1v9Ok/GI9TGEFDla6laeRqaTFTp05n7vSZhEMlWKzXOHv+KnsP/s5zzz+FwxkgVHSVpbPXMGrkaGLxIIuWLqTNo49S4Yb/YHWLxAfMwHmOfPQxBaaLtm3bErv6J4FQmB2f/MwLz3XGnjD47usvWfbmu4q0SBpRbBZpxBJZj86sOTNp2LAhDes/SLg0Qu7ICQwbPowbb8oiFilSGu4Tf55h4MR8lixbRZZu4pNySaSI/EWLubdxa2rXuR9XPMDJk7/wyXe/8OzzL2AxDP747Vdmz57LyhXLmDVjJu0fbctdd1dTScrGTZuUrrlZoyYKHH3780+8sepNZk+Zrpq7h+WNoLi0mApZWQpESS9iNFqKxwFbtm7hcqFBpyc6Y7ckSZO56wmxFSvHT5/j3bVrGZEziFBJAWd+P6HIoRatHyekGnKt6v5LL11m7/4DGC4Pj3XsROn5SyxbtpQBo3MJRaNke32STRE3wzjtVkoKiknLkOqPxsWLl6hYqaKKLwMH5JCbm0t2uTSlwR4/dhKDBw8iM8urEkvV6CS+pThI3rgxSg4h59RvdTO4/wByp07An5WhGuOmT5vAww3rU+mGW1i+eivjx49U8VL1WEqc1G2E43EKrhbR/7UBbFz7NqHgBf46d54pc99kxapFqpQu7GA8HlZkjWbaGDIkl4kzpyltyacf7uf40Z/o2asPsag8sMnD1YICNmzYoIi0d99ZQ3FRoaoqSsOnVJzF10vMkDMm1QRplBNJj1ROJfmXsykVLgGxzZs3SzWbls2CPnzoENeuFfD0M8+oRkiRHEh/hBA+SkOfTKreCq/HS0DkEOoBUqk4EglL06b07thUX4g3M5Ovj51g7wf7yRs8hKLLV5g+ZQITJ02kZ99+vNjlZZo1aUxBwSUqZGUrrXDTh1vz6Wefk7AmlCY3lcInFKGma0migTCjx08kb8pU7A4HoatXyc7wEgtf5fjpv/jk5/N06vQEWfYQ+/fu5eSfhXTp2hM9GVdnOhouVMncmFFTadO6JfUbVuPY72d5b9d39Ov/Kh4TbIlShV0sVhvfHD3J64sWM3vaZJWQ7v5gh8ITzRq3UH01f/x+lhmTZ7JkzkLyRXrYtTMOt53K/jTmzJjOI+3aceDQYfr07qtII7HBjw4dIVRYxPZdO5i2cA5etxs9GKXWvffywTef40lLwxaHaGkAt8fJNz/+zMJVqxk/dgw3Z3jo/VpP5q96i2g8iceqEywuwZsm0s8guXlTVZzUk9LDILrlVOPj6NGjGTJkCOUqlFMVNPWgL0eqIUJ6v64/A0F+1uvVXuq1t1cTKV6ceCyi9vTkL6dZ9PZ68kaOopw4M2mKs1k5f+kKFStIIgaJ0FW2796Ns9wt1K7bEL9LmGBphS4b9pvqFpWLSigQLE5IwIcwcteF54FQUIEQ1ZlpRkjGi5gwYTKNGj9BkxZNlXYuEpMDI7DIgq55GDpsJNNnTSEcDXBg/w6eevxZxRCKrjGtXHmuFlxjw5YtdHi0HREjrEq3wgLs3L6LkcNzU4HEJsXtGIFwKZcuF7Jly35e7dKdeOEV2rVpzcm/zlMcCqqmDaumoZc1yr3UpwfjJozBb9E4uO8AlarcwU/Hj+NLc/No69Yi2OSjfbuxmSFKI3EcN9xFjRr3UXz6KE8+3oGf/jiL3eUhEZIpFnHpt1OdWl269WHOrGn47BE2bVxH1345FJeE1abZdQ0jEJT1Vwzpx59+zv3318U0Dda9+xaDBvan4FpYBVjROSfC4LeAOy2N9Qc/4r5a1XGZl1m35m169BtPqbSeqrbhBFo8weLFs+n26mCCwSQrFs/m8U7tueGWm1WWvX/XXuxWO80eeUR1lY8eNYYBfftzQ4XKDBo0mDFTJ+PyuZUBJmLCCiSw2UWcHyUQDDF+3FRmzpqlru3rr7/im+++o9MTTyl90cHDB2nVppmSl/z++xnuvK1q6n2EzXbL/OgQegwqVHQwLX8tTz/ZET0Uo/4Dddl84CC63U7FNJ/qEE7arJQEIqR57OiappIv0R9LqWPUqDxVefD50pRWTPSxAwYMJCdnOJWk1F42bUCYCXHM+fMX0LhVW6rfXY1EoJTJUybx6uCh+PzpEI0ze/o0+vR9lfIVKhJP6MyaMUuVpKRMMmHKdBxWO1bDZO6s2QwYMogJM6cwaNxIxVobv1+iQ/t2/HDxD4rDQSwxmVCQugCLzcbzXbszf95cPFqSvn37smTNO6nGEanHxONKwyrU6H33N+DLrz5WTaSipdc1G2ZCY8zYSYwcNVo16YksxONJMeSJhKF+FhGW0uFg3Pix1KpVS2nJpSQkJdzUV5JoSEqvE5k6cQIuu8G4USMZN2M+F85foVxWlrKxpBlUGfHAQWN4+cUu3Fn1Bi5dvsC2vQfp0683uiXGF198wY/H/uTZZ5/B60xSVFjA/LnLGDN2HMFYSOl67dK4aLUybdpUnn/+Wf5TuQIlRcXcUPkWxQSFpdlLmi7DUSWtcji8dO3WnfETxyqt7q7dW3i8w1PqnMg+piYVgN+OarZYv/8QDUTLTAlvrVyJPauK0lvKUI283BEMzZUEKZOB/UYxTdh/S4gjh/cyf8E83nt/E7o7U8kmHEYxHxw8TNx/Aw8+/DB+LarK/fGyhlmxWwmOIhWRuqqcmVAgpICkTMORTmNpljQxFUN16rdTrFi+hBnTpiot39Qpk7nnnhq0bvMYNvWY8hixZAjDiBAMGOTPeZNhQ3Lx++0EAoV0796F7Tu3qXOVn7+Ezp17KobEYwtx4rdT3F2/uQpqWsll7HqShNXK3IXLeeb5LkqnqxvXmDplEq0ee4lbq96JloyQ6fNScOkq2eUrUFB8jfETxQZm4HZJdClk/eat/PKrwdBhrxE1Ckiz2RjaZxy5Q0ZQvrKfQx8eZNb8fNZv3kZCqiHxCGl6kC2bN+OrUpMaNWuSkSzh6IkT1HqogyItpAdEtJoz5y/h5S4v4ZTkORLCYXUopnD9++uoetttVL3ldsqXu4GRoycyYlQuHp+F4sJLeJ02fj9/iRGzFiudfxomLhEJBApZuWYN1Ru15N7q92GLFvHDDz+y9dDnDBoyHLcGKxYvof4D9alTpxZvvbmaunXrqKpZJBbhy6+/4eL5izz9xNMK4A0ZkcvwYTlUzMxmyOAh5I7NIzMrg6ScSXmokMgw1HSda0yaNIWHmnRQ5W0hKgTQSBwRTXY04aBf/4HMnzdDJbA7t69Xsq1GTdqphjKLllBMOMGg0sJvOHiEl7t0o5zNQc7w4fTNyyFTzqA01UtjsVGCU4J7XOPcmfM81KQpf545g12a1FRV0KMebuRUODxBl5e7s3bte1htAh7VCCMcVhdS0m/ZphXrtm5QzX7RK8UsWPA6fUcOw+5ycPbMaZYuXsD0KRMpLAyQM2a2kttleC1cu3Ke7779jlat2ytM3aJlG/bu3sWVC9eoUMnBx0eO8OmPZ3itd0+8kgQWB3Cn2yX9JVxsMHLkaHLH55GenUa49BpZ6dk4XDacLg/FBUV4/X4FUkbnjSYcDamKRTgSVI2+shf58xepJF8Ye5FEffXNt9SudZ/yZsLgClu7Yd06NcdeMcFmnGhY+jusrFu3Vr33lSvFajCD6EDlUDVt3pwP9u5JNcq5XWXNxKlJLsIkC1s7f/48RozILetpkn4AGSPkVfu1PH+equK++NyTvP/++7y/dSetWrchGg8qSV8yESFcYtCz21AWL1lOWjkH8aQoy8WBiQ2kRkpESsLkjZ9E/xEjlUxONWjHQ5AI8u2xXzjyw1+89NLLZFkCjM4byaQZS1UzsdtrI1RapAg86Z1w2tx8982XVLm1HD+d+p1dn5zkhZdeINsuTLAgw6hq6rtYWMqEiZNYPG8ewVAxH+zbrQiSFk1b4vOmM3zYSEbnjsaVtDF24gSGTx+rNNEO0+StVSt44pnOjBw1ipE5o6hYsZJqtuzW5RUWzZrDoqWL6T1iiOptKvj1Tzp37sw3v4vW2aWYYbtmUYSNLyODp158hbmzZuEyI+QMG8qM1xeJWF5G26gKiBCY4Wic9o91ZsOGtaq50CHrKv0ZmqaqtCJrlCTF7XGrCTcyxUpuVZIdf4ZfNf6LbljioPxZUlqENDyq5kMlVoLuQ3KVj86wGJiBYqJ2O3njJzNn+jwVaCr4LZSGEryxaQft26d6lrRoJJSUjOWfmmAJshIQ165dx+uvL0w9Mc7hUBebkoVfHy8iOrMQM6fPpGrVejz2+GMUFBWpcS4Zfq8aCVNSFCc/fyE9Xu3CjTdm8/77a1RXYttWT4Bmo0CarzIymTZjDqf/+J3FixaoT/jq2885fvQ4XV7sSnHhNdL8ktGJLsrC73+eYcnS1cyaMpXzp35h9MhRTJk9n4r/qZwaQSQ62KSM2zGJ6tLlCm7N5NMPP8Zb4Qb8WdmsWraYEcOGquA6feJohvbryhff/cCVRDpt27QifvkCQwb1Zel7aykOhkl3pKkNiWoGhUpwn6EabSzGNbZt20LCmUm7dh2V2D8RCZLlcymUv3DRMpq1bEXVqlXVJIRdOzYreUfnZ54tG7mSmrIgLEH+9Nm0ePZFylfKJNNanMrI4n7qNGiGP1NAZhyHVsLcOfMoDDjVIVq+KJ82bVpQ4cbKeFwedm7dphjQh5s1Zc/eD8jOLMe91Wuq0lJebh79hg/FLs1WNhsuu4wHKRuBYksNlxdN8NhxExQTLBqyvDFj1HzZb7/5kQOHDjB06ABC0QB//nGOQ/sP0LdXDzWNoUgmSNhlVEuQTevfJ+mqwiMtW+NLxnigYX0OffcdhjCuUlpGIyqcrOi85ZG/hgA+cYoRcnJyyMvLU3KHmEwEsaWqE/PmzVXlPDkkqQeCyFPSNCXWX7RkGa06PE6VKreQDBWzcOFC2j3ZmZtvvY0TR4+zd9cOcoYNUglaYXFUNV8MHdSPTRvWk5ldkYcbNebKhUvkz53L5EmTGJI7lGFTx+H3eAmeOsPwYUOZuGgemRXL45SpEKJTlo5eGXmDRYHaaFGhEuvPWrxM6f5kCkSay40WTyoWfcykyQzPHUZGWkoHHQ5KM2IaI3JHM3TYcAV4XS7pBI8reYLcn7Aicv+Xr1xiw4b1VKtWjRbNW6hgIRIJNeJMgobdQ48eA1m0IB+rWcRrvXqSv+gN7GWPhg0FA7i9uhoD9fqid2jUqDH33V2FmBFm8sw5DBk2FJfLxuo1a6hRszZ169ZVzRyXLl5kRM4onnjyKdo92k6BRmk2uqNqVc5dOMfBA/upec9dKmi98kp33n7nXZmXlxoVJqVBNK4WFKlJCwLupdHvx5++U41IrVu1UQBUdaLLuBU05s+eQ4unn6FchWyy9ZjSxCfTKlOrzgPseX8zt958E/fcew82m4tJ42fSp+erVKqcTrj0ChcvneGO6veD06OyMk8iohohNn74ObXr1idTjyq2UkbkqAapshl3koBJF77MWJZr6NO7H3l5o6lUubySc8hYP9Flnzn7J2+sWsHEcWNlPARz58zioQcbU7d+I9Xk6XTpRBNSbpUuc42ROTMYN3oSDkcSlzvlokVnL976wIFPyM9fw5aNG3BYgvzyx2k27v+EV3v2whEuxuu0YtqsrF73Pq8vWsPBD3aTpheqz7yhah0ee7wTJKKYsShel4/iwkLFSo0eO4ZJE6epJkfNEmLq7Nnce28rHmnRiFi8UAXznL4TmDllJro7SXHBJX754wz1HngQ3D4wgvgtMWTYzls7d6gGGJ9xVTWAbv7oKD16vYq0gW56fz2/nytgQP/X1N7ZNWHSdYIlAWbPnUP9+vVp1bylGs3zWu8BjJs4nqzsNKxaQkkyfj71G1OWrGbu/AVkWZPoMqUiFuSNNW9T55H23HzLrfiTBt9/+x2fHvuVzs+9SOGZc3z20Uc8++JzqhEmf14+Dzd6kFq1a6q4tHjZUm668Wbat2qr+lI0h512bdurcuyAfgOYMH0KdqddAR2RTckEoGi8FLfVZPqMGdxxRz06PNaR0tIixfRnpKcRNUwSplslqRMmjFJ7uXfPJrIys2n4QCtCoShuqafGIoph/eGHnzh87BcFqtKMJLm5OQyaNBqHx4MWTJDhtYEWIxoqZfXK1eTkjOTEqdOUr1QpNTbKhJzhY+jXrx8ZmR7l3yZPms64sWOIJ0JqepDIhww1dcdC/8EDmZk/SwEAubNXnn2BSfNmkV2pHMOGDmTyxLF4HFbOnrvMqre3M2jwEHxOSckNVfUTIktY2N9On6VVq05s2bSBu+7IYuu2bRz/o0g1JFoNJackIp5ORsEFLapSMn7aWGnI4YvPPuSHH76nz2v9uFZcTLpftP8Wtu/YTv6C+ezatVPd2MmTx7mvRh3279+jkg15pLv0yWzbsVOhCQG7UhUSPyhkzpFDh5S/afTwQ6lGvLKpHju2bVX+pnHjxrg8aSpRkWLmz0dP0K3rK3x45IgqjQvzK9IIqUaLD5WmXtGaCkssWEaReBYbBz/9nPUbtzBn+gwsZoIpk0Zwxx1V+fDIZyxZugxdTxIMl6TGcCV0hg4cx9w5+Th9FqV11hwOVdm1GCUqwYrEYMSY8eRNmYLX48Iq0wmMEDaXha9/OMamg98yaNAgMiylLF6QT/XaTaj3wEPoVpmuJD0XqQZI0UxLRZ1kgO+P/cK+L0+qJminjG+Mi7zDimEmOHvxCm+88SYjhw9TY0J375WmdDcNGzzIJx99RigUo3Xz1th0nb69+jHh9ZnYXTbM4lKWL1lMt9de5csvv0RPaDRr3oLTF86xacNGhvXpz7DBg+k/bgSVKlQkfOkKL7/8Muv37FLVA5/VTqC4FG+ah2uFhTj9malpC+FSRozMYeCo0WSXr4RTk74kkT7IQ50iDMsZw6TJU3HaLbgc0iMh07sSKu6LLtjj8yrbtEo/jOrTSKJL5URkhel+dU7yRoxSzXEyANXuFsmLSSISpqAkRP7qtQwbPIi0SAk/ff819zZqzs4DB3iwQRNcgteilzjy8UdE7Nk81KQZMvQoNSJNzYpNPfThutxBPrxevfp88ME+JY8QxyEZtJBgMgJIAkNCOvMsUbZs2kqo1ELHjk/gS3eS1EwipozSclJQEGb6lGnMmTWRWKSQzz47oMaptG39DJGoid1lpThQis+bRv+BuQzPHULFiuX46eg3zJs7h6WLluO2uyguKVQMk2SDR08cZ/fuAwwfNIRo8TUe79CRdRu2kpaZIXPPFGutWxyKdZGGnosXL1AhzcP+AwepeMdd3HzbbYwZPpQp48arsSUH9mzn+ec6sGvXXki7lRbNm2APBWjS+AHW7t1DdnZlLDGZWxvD5rMRTogm105SRtfYwmzdugU9rSKNmj6CQ1JOeYBBuFRlNJI11mvQkBo1amIYUQ4f2KO6Gu+9r5YaTyW0t0WMJBpnxfJV1G3Tjtuq3YLTuMz+PXsxkhm0fawTQZl4EwuS5Ynz1ZdfsXrtPmbPms6KRQtp1Kg+1WrcozLAde+8x4033Mgdd9/N3HnzGTUiD6/TTSwYIW/0GNUYl56dhdOmEVOjr0QbbFASKFKNVkOHjlJs2BtvraBevbrqOo2EyU8/HlOa4O6vvqy0kj//dIKPDh9hYL/ehENhbG6fKuNqiSts2bQNV3Z1Gj/8EI5olCFDB9Gxi+hR78cqelYjTly3K82bsF6GespT6qEd0gE8ZswYdS1SJhF9rHxJYHjllVeoXbu2+l46f6UhR0btDBwwiDzRVWWmkYgG+fP3P9i17zA9e/chf+FC2jzSgurVbsMIh0nYvaxZs4b2LZvitjuYMWMuk6dN5cCHH5Lh9VG7ek2GDxvCa6OHUU4aWkoiPN6hA6u3bFAyEruEkIgAT5sqJ0YEEMdl8EpcHeRh4yYqPaJMQlHD8YRt16y81P1VVr6xjIQ4RBmtK/N10Rk8JIdx4yfg96dGGIkuV5KdVIczhMLyNDg3a9et5eLFi0pnKFIkNaawjAk+f/4Kc+ctZ+b08SQiRYwZncfIvClqFKEaLybj1hymkhQMGT6Zvn36c3PldDU2Z05+Pu0efYwbbrqFUSNHMHPa5FQZLxRTOlYZCXRvzRqcPPaLSoDLV6zATz/9pB7C8dyznalUqSJXr1zmySefYNfuPWr0m11oLPkqux+ZHiClaHm/7du3k5mZzsMPN1Rst+yfJWFiMRIsXb6C+1u1puodt+GNBVSDVqnFS4OGTVgyey7jRudJ3qxG1E0eP4ucoUPJkHZ3IkQC11i0YiXV6zSiRZMmJEsvc/DDDwn7ylP/wYdIM4O4ZFKIkZpxKbIaKWOrEXQyHUSBdilHD1YgWE1WkSqJQyZ3xCkNFDNr5nTGjcnD5bCzedMGzp29SLcefVVjjGaVLnATgzDnz1xh+ZINTBg7Vo3UvHbtCplZacQTEUxNRv05/h/q3gNczrLqGl7T25kzp6RQ9VUsdBABQUB6U1BRQYUXXqQkQCABaaEHAgklhBQSulQBpXcREJBOAOk9CtKTnD69ftda+7ln5rQkqP/7ff8oV5JzZp55nvve995r14V5867DrjvtgnW+MQ5vvPsWHn/1Xey//35oZXNPpYDu3AAiLe24/vd3Y5MN18eWG66Oe+6+E4s/TeOAAw9BK8dFMBLFkVSBAHq6l+KCCy/AWTNmKLrXnV6GM888G4cd8lt89StravQa33vmyRfitKmnIOzPIcSaOV8Q58+9GGutuwF+vPsOCOc+xwMP/gmh1b6NDTfaCOMCGXzw4Ue4/sHncfCEwzA2CLyw6Flc/fvbMOvCCwSA/ZW8xomxKXj+vCuw1fe3wSbfWV824vTp5+CoKUejvY3135yX1od3PvgQ5yy8DrPnzEMHJ3YUBhDyceLIJdh89x/jW99eB4lCDosXL8Y9f30avzl4Ik4/9gRMP2MaUp0tioBdsmAhdt5pR3zzm19XMOGll1/GsiXLsP6311Xw5vhTTkaFI7qqkME86rhjVBOs+erBINKFrPWP1Ppx9x33IDcQxI/3/JmCDWrC5FzTagBLP0tj7pz5OPe8s1Cu5fDAn+/QZIhjJp0i4M8SF02tHhjAU8+/iE/LwO4/3A3RDA37CZg66xxlTlo5Ui1bRCTC+cw+HPjL/8Y1N/7Rpplq5moNvb0DmHXBXJxyyimE6GocnjL5WJx/Hh0bzmHmfCxLEXN2/rG0YbPP8xqyiphz0Rzse/CBWPTyC2hra8H3NvuOJiB9+tkyzF3we5w1/TSbHVwtyB4wrV0sZBGOtuKJJ17FG2++hgkTfo5FLzyHq393OxYumCtgw8k1TGt29w0gFU/hhONOxZlnTUU8EcRrr7+CZ599FhMnHqFGNRuCb5rpiisvVwPbhhushwsuOB8/3+tnWOvra6kUjLqd+8hSBKayt956a037YXkBdftDDz6oRrYddtxewJVlhsnWJG6/9RaNkyMIppPFYXC9A1Zad+6552PfX/8aX1lzDWQ58YMjR8ssvfB5xCgMSBRld5m1YJvsQ395Au+89w8cNekw9PdlMfvCs3DCcVMwf84crLbqajjwfw5GIMJmvbymFm2/7U74y0OPoiWaRCAeVEZBuKmaRbWQgz/ahkMmHIE5l12KgL+GCEdiVvKo+Ut495+fVuA+UQAAIABJREFU4faHnsfEiRMRLizB048/isUfLMWBh0zURCwa1nCAs6XZq1OC+lsrfertuOiqWzDzvIswhuC3kNfYL67jS6+9YmWJEycqi3HzLTepJnuTjb+L2RfOxfnnz7IZwZkqpp0zHftPmYhxq4xFEn5cuuBi/Oawg7Hk8y9ww5XX4KRp03D/o49ogscW31oPp59xOiaddgLGjhmLykAau+6yC267/z7p9zCbIMkrwdp6TvRiXwRLBbP9mDlzBqaeNV2lZyFvNGnNX1U5D8st58yZq2ABGz85gYniwmw1yyTC0YgyOcSffhpKBh5zeeFPYlOOK+QUEb6XGe1yrWjOQ7WGN9/7O667635MPf54tPnLuHzOhfjuDjthg+9spjWt5IpIxAq4787bkQ+PxQ67/lDA2Fcq5msUQgUjNX83JBDJtMLTTz8jr/ryyy9XUTlHklDhM2LHAxnm+ItKBt1Lu3DqidMxd848JFJRFf8PFLnxIcw6f4Ee9KTjJqlO+LZbrkEqNQY77vQLpRJKnL/LVFrZj+9uuhVeevkpfLF0CQrFfhz0mwNw5613I5VsUxc0yQNoUGeefy7WXW8D/IQjkYp5XL7wMk0i+MFOO6DmqyDDbtZ4ixqNmM5Mxmze3aOPPoqWNb+CddZeFw/efSfiwSDef/897LbTdvj66p148tlF6C61YLdddgX6l+DKqy7Btzb7HjbdfCt0Rjl7F+jJ9yKRoEHzI8Q5k6VuTbWIdq6JLbfZQZ4nDUOYMyz9Plx40VxNm/jOd76r6Ra333ozWpMJbLvd9uqkZTifpdWBcg1XXHYFttj9h/jaN76CWK0Xf77/fqQ6vq7mvFALSxhqCJSX4d2338W0GZepe/PKBfOw8y7boXVMB8aPXQX33nUX1l57HcyeOxeTpxyNb671LXmBlWxJYGvSccegbUwHx+uBWTkSiYQJhH0Vgdm5cy7BPvv8CmeceaquTy+d8zVffeUNPPXMU5g8+XAZiVcJip94EpMnHS4HiuNQKuUswv5+3H/P/Qgkv6EJIHE/cMetN+PVDz7EpMmTMSbOCLmlLriehLis1WIkWGmRk07yaoI7pFQ1g7hWw8SJE7Dffvupdow17FSQvNAXn3yMqSedggWXXKkDxDRRIZ/Hsb+diovmL8CCKy7DxAkHI6msVRV5fwiXX3EFJh18oCKDp51yJo6behKOP+MUXDBzJlKhGI6bMhnnXDZX8y+jhQouW7gQ39xwPey4885KYRdyOUTicatt45xdzmAuZHHOjBk4/LgTEGlJWPMBvbASyRz8OPakkzGDADNY0VBy1ZeXgTOmTcfUk05WBITPGaRzwhlVHGjORhqSQaCqeuDDDz8Md991l84qAYYGxFcYsZ+N8eO/hl/tszci/iweuP8+LFmaxkETJiLPmvNoAJVCn6Ivp581W9NW2IAVioew6Lln8OY7i7HeRpsr8rzpht/QnFTUIsgXGXEqatA/R/2EYpwWYkPv58y6EPvs/Qusvvrqyr7MumAGtvz+Vthqmx2RSeeRaIkjneZ0Bc7r5rkNKIr88MOPKjW65x67CjJSdlheQnm8/LLLsdluu2Gttb6GZLWAPz/4Z4z7xvqYd/FluODMc5CMxxRRIbnOYYdMwbw5cxCP+5Ab6MI7776Ja39/E2ZceLEinr58F+66916ko2Ox6w9/iA6mx8oFVNhQKipxzk3mHFiSS+RVR8fXSVNPMfnrbFPEmDLAc7x02Re4eP5cnHPWmRopuHTJFzj9tGm46uobFfn2BcsolFhyUsGc2QswtuMbOGC//cHRwdlcv0hm2FyXK+VQq4Vx7LFn4agjjsTaa43DW4vfw22PPIFDD52I8VH2qJeRreThDyRw6KRjcdRhE7D+1zuRSfdj8gnTcO2116telKMn9b9aDbPOO0dlQ5OOmYJCrYLPli7D1Kkn4/IFlyERo2ElqPPjlBNn4pQTpqI9wZrYLN78+z9x5Q034fyLOPqtgHhpGf765BNYVksokhotLFFj3AOL3sfEiYcgxnXzAet+ZwssemERqsUs2uI8A2z06cF22+2JZ55+Fi3xgNLFJ51xBo49fipak51IqP4ui5deeRkzFl6HSy67FNFKGQnWQHNE5DXXYJ2ttsXa66yLzlAIzz75JJbki3jp5dexwdfXxs9/+iORZmTzWVx3zXXYfrttse66a6M/3Y+/PvGkQMvN19+II488Cp2rrmpOcgmYPn06ppxwrNKrJCjh2erN9CMUsakoSz5bgtNOmImFCy5HtJVzdgtI59mkFMPFsy5XNu2X+/0CoRhw29034cEHHsQV86/T3G02RObT/YhFY/jtUVOw16GHq1wjlKloos2Eqb9F57hxiJLQgNMWy1n09SzDlCMm4+qrr4M/ElNjJeXxww8/wm67/hiLFj2PZGtEdfXHHXMizjnnbJVD0PYJBFdsnu7xU0/ArHmzkR7oRyoU1/nZaY/dccb0aVh4yTzNJmbGoLcngzPPvhjnzDgXLHdmJFi9IGIPYuY0gEcff0X7MumY/VXus+MWu+KhBx9GLBlC2VfRaKz2jjF48KFnce3Vv8Mfb7xc6eUX//YiFr3wIg488DeIhGNyujknnrqJDWAHHXQgNtloY5x40gn49S9/pckfnIrU0d4ph3/SUZOx66674qc/+YlFbun512p4TKPiqthxpx2MMEiNwkHccdttGDOmE9tsu60a1bMFzsVPaPbyRhtuiIf+/GesvtoqKqvg2EuXuy7kcyqxY1MewRfXllM2vrflDzBv/kJssunGwu+nnMTpKccglQhbej/aisOnHKsJFOFIGBdddD7W/dZ62H3HnyiIVEuw+rqIuJ/Nhhy5WsGU407E3EsXqiyOo9DAMx8o490PP8Htf34GRxxxGFqQwdJPPsIJU8/AxZdejlhLC7pp11o5S78qYp8Ya+XRi2efeRpnzLoKt992JzK9PZqeRezEErVLLrkE66+zDvbYZTcRZTz8yEMqF/vDTX/Afvvuj/VZWsSoVbaC6TPOwSEnTEFbewrBfBGXLVyAw4+2aUEnTzkORx97LM5eOE9Tb1qrAZx20kk47uzT4Q8H0OIP4eJ589A+bjz23W9/4wzIk3CjKrubYwaTNd2ZAdW0z5xzEUrlCpLhmIinqDQ4PeS4Y6finLNnIEYHgoQyrC6o1BT4YhCppbXFvApH+SYxJVmLOVb5bF7Tj5gtTrQmRHgjEiW/H+++8x6u/OMdOP3UUxDsW4bZF5yHfQ87Ah2rrqnM90B3PzrjZZx40onYbPs91cQrl82RZQgE02uisfL7VX/E9Dgb41gj88EHH0hA29ptLmpWI0hoOEpKY/zu0mtw79334KY//h6pzg70FfJ48ZXXcd7MObj3jpuR7l2G9rYoHn/kftXi/GC7n4oxLpsn0UYC99z7GK6+5gbcePM1Ikd45vnHNJNzzVW/gulnnoO2VIfGnFx2+UI8/sTjuOXW21RrxK7TxW+9i9132RPnXzALe/5iT3neXT39AhMff/RPrPPNtZAM+fHHO+7AGhtsqLEs8UoVF8+ZrTl4V//uClRzWdz/wEPwJ8Zjpx23V6RkoGsJ/muDTXHttTdhj112klfZX+pFfyaLzz/uw8brr4cQ+nHr7bcimFoF2+60u6IywVrZQHC1iiuuvhbf2XRzrLve+jKCjzz0AFKtSWy19TY25D0cM785W8CcufOw9e67Y4ON10MEGaXrW5KrYfudfoQa2e0qZRQHPsPWW22N+ZfchK22/r4iwZtt/h1ssvnmyBVyeOj+B9HT06txaPsf8D8ae0KiDNamHnv88TjprGkCwXR7KISKhvnpeRm904UXzMff/vYKrr7mCoEieuvJliQ++PBTPPDA/dh3/73V+LR48Yd4cdELmHDQgRqtVgtwSHcRgWovbrvtTvjiX8EPd/8hwuWSukC33Hkn7PHjPXHilCmaLEKYR1ICjixiYxRlj5kGToGgkHd2dgo4uYJ4HpJXXnlFB2ybbbaRDP7j74vx/S2/hysuvxJ7/PinGqeWzvVp1vDzTy/CO+8vRsfqq+BHu+wMXz6vwxhpa8MZ06bhxKOnqCznuadeUBS4bY3xmHjwb1DtSuPMaWfguBlnIMZmjpoPi99+Gzv/aHelTX+2114CgT1dXcgVSlj84UfY/Lvf1bibIw+biOmz5yilwz1d8vmnWKVjnGp/DzliEhZeugB+FOQ8Bsj4VaqpoYSjwcaO7ZQRUEezmOMsguHKIpjCm33RhbjhhhuUvmKJCLvJn3j6SRx+2JF46qkXkUpS6ZdEkLHJd7bEjPMvxG57Wnd1BEWsu+76mDn7EqUjW6J+FDK9iLTEMGfuxfiiK4/DD5uAr6yWlHfy8cdprLb6GPh8PN9pRMgAWPOhEiLJRhFXLrwUW2y2OTb73vdkSD/5aDE22mhjXHPNTdqL/n7OG4/is88/xceffIjNNv2eyAJuvvkWrLHmatjku+siEgkiSmQhVooCLpo3H1vuvjs22mhDxFDE3bffgaW5Crp60jj8N4eqhiwcIVV0DTOmX4iDf3MQVl+jAx9/8D5++cv9cOuddyPa2oqgv4JkqIg//fkR9PrbsccPd0W66ws88uB9eOHlVzFt+jliOqPsi8AmGBTdNOWYqcozzzwL7ZxOYqOqVVvP+un58+Zg1nnnCgTTwC1ccBke+NMjavzrHNMmY3jvA3fh0oVX4u47HpGCfeetN+APVLAOwVp/j6JZTz7zPI49bhqefeox9SQ8/7cX8MiilzFl0iQEyKSpuFAJr771Nk6YehYevv9uhEnqUSpg5ux5ePDhR3H7rbfqXNKxuPn3N+DWG2/AXfffjVI1Tw46LLjsWtU4n3rCsYoQFUoFFIvAjBlzcNTEw7D6Km0o9Pdgs213wH0P/wWpMWMRp1JIf47b7rwdq6yzqbIuiUofenr7MeuqW3D0b09AJ+cVlwu4476HMG/+xXjs4T+hyhFnpQL233d/7LnnPvjvA/a3HoawH8dPPRFnnjNTneq5gX6MbYvhmUWLcMlNt+O8WbPRHvajlh1A1FfBdTf+HhtvtyO+sdY3ES7kldF57IUX8Orrb2POuTOtz0VlglXNUt1nn72xxhqrCpy88OJL+PSTT/Hph58IBJMBkRHf4kDWIrJnnIpVV1tF03CYZWE5hAh+kNfeX3vZzbjzjntwwy03INWZwkCxH6/+7XXMmn4Rrr/2eqQ6Eij58nj48Qdx6SWXYuetdscREyfBH+Tc5DKOP+po9KazWHjd9ehL5zEmFsXUE0/G8eecIUKV1VIp5OUchlQqNfmwI3DQQYdg06220Vl/7713sd++B2DjjTZX1LQlGdL5P3nqGTj77OmIJAIo5fNgX3+AjeKZAk48eSrOOOdMI1HJlVQmF2tLYqddd8LXv/FV+Hys2wTefOs93Hzzgzht2lSxfd5x283Yb+9fKdoYiAbw6UdLsPFG2+GJ555F22oR+GslLH7uHey28674LPuFiByCtRBee/0dbLLJFvi0aynGt4ZQK+fx+ttv4oknn8KRk45CNs/sb1DBsmeeexannHoy7rvvHpUn3HHH7bjvnntx3TXX61ARxB9++BGa8fyjPfbAXnvtpbJLOqMsM3jkoYekt/bY80cCwdx1NnOzBIs2YY899tCoUJu1A5x+6jRNM7p4/hzZhp7eHrS3tQtQc1wa15KBBjq8nA7R092N726yOQ4/7Ggcf+LRyFWKGEgPYMZZ5+HsaacjEuDsdD+mTJqC3ffcCzvt9lNF8N959xXsusPO+N2867Hjj3YVS0WpWkOolkMunUasdRyOn3oKTpt+hvRVqMSykypKlRxeYmne4y+qrC8VKqNWzuLs6TPxwkuv4Lqb/4BwIoGBbAapeCse/vPj2OK76yNU+wxfLFuKySfPQ1vnarjuivk6z5/39OIPt9yKa353FZ5/5mkFkwgo77n3bixdulRZ64kTDpdzIBCcq+K3x/4WU8+fjnhLHC01Py44dyYOP+ZItMQTePel1xU0QEcSEw45FIlSDdOnnYnJp56AaCKGRDiCT/75EXbaaRfMv3ghtv7BD2QHGUj4xwcfqJnye5tvhko2i3PPOxdH/PZozYkPlmvKLOaKOQXUpkw6GrNnX4Ro3EpSiG3ZCMd+mvPPP98rdeR0IYaKbd40ATDfQyeIs5v53vnz5yOWiKG7vxdtqRb4qyQZ6sO58y/F9DPOQL7rczz84J9w+5/+jIVXXi2HiFJ0zBG/weK//x0nTjsX6220iaZh+KqVUk2hZ2/qQzqdVuiZRpcdl+ze+8c//oHNN99cETjOY1PphM+H62+4Dnvv8zPV4JZzZdXw7rDT9kgXivDHwvjJXnvLu+5MxeGvFlApDuDppx7DzrvsrShLzc+Zln5k0yVMmDgFCxfOQYGZpXQfPvzwbSxa9Cw23mAT/HC3PdDf2y9QNOGwQzBr1gVipxngSJ8gmWzYRRDC+uuui/f/+T4KTG/GW7DNNj9QV72/UtJIkL88/jjGfXttjBm/Clr9Acw6dybGrToevznwAPgqRTz00KNIjfkq1lt3HSTDJdUDlgIJbLTxd/H+m68bWUhrSCNVLrn4KqzzzW/AXxvAX5/8q2qC2fykcUGsdWSDX62Gy393DbbednsBECrvB+67S6mYbbffQSlCAh+Sp1ayedxy2+3YYPPN8M1vfx1B5PD4Xx7FrrvurZmr7GgPRgMI1Qp45KEH8e31vqeSgdnnzcRBBx+IcDKOlngL/vLQw7hw1mzcee892lOm7Ji+p1M5f8ECHDDxUAN3AT8K+aKiJUxLc/s/+PBDbLP1jrj/vj9hgw3XkZmgwspkcnj55dfw5ltv4r8P2AfRcBhvvPkOHn3kUUw6fIIxqwVCCAar8FX68OijjyOUWBNbbPE95HvJNBNFXymPY479La657ApFQckudtTkyWrmSsRjAlZcX7ITTpgwQc2Xrg6dWYmzzjpLTXP0Fq+44goZDkaDn3ryCay3PuczG0Mem6v4evfNd/DzvffGI0/+FW2pVkQYwaUCbEng+huuxw932RljO8aqJGGLLb6Pi6+6HN9aay20hqI46rCJOP7s0zFm/Fil6XkvBEPrrLOO6taZioxFIth6mx/g93/4I8a0t2kkC+ehHjR5isohWuMkNLFJEhwTecHceZh89GQEfGz88CHEVF7NhxkzzsOEiRMwbtwYjzKZdKDm9TogzEkYdNcZbXryqSex7bbbaYxQOpPBvv+9H67+3XUos0FETHCk366qi/ugCYfhmt9fJ5rmeMiPhx96BBtv+QMprnImg2gspJF/zIDcdd9jmH7WmWiJlmy2ciiJEme5+zLwcZRUkIQWTNJWZSyeeewprPW1r+Nba39bWYRg2Ke6u8022xpvv70YoWBUBne77bbCA3+6T6A/nc7iby+/qnP74x/vhiyJbkIR+Ks+VDIF/OG227HuFpvjW9/+FuIo4bFHH8NZ588ReQWjX9SLxWJa3eMTWAN98QKk+z/Hllt8D9dc+wdstMl3EUmoYAUo9uC+Bx9GYpW18a2118f4ZBgXXngOVltjVfzql/ujghDyHEmHChIcBF8giQblb77SlRyBF45y9BlZMgsCwbf88WYccdhEJBMxOcScLvHoY0/hJz/dSyCTa/Czn/8Yv7/hZvgRtVLnWkG1lQsYZYyRlrSGjb+zKe67/zG0tyaUQn3jnbew3R4/Re9nXyiwUMymxYjGMg6OqWpNJBCqlDRXs+L34b4/PYj/3o/Op2XvDjrwQFw2fz5yuX5EU2F87VvfxgYbb4U/3vxHkVt0dS/BmI7x6OnN4Oyzz8eMM89CoDigyQq/u/EP2Gr7bbG0N4OxbQn4cl2arlKKdeBHu/1I83qffuppvPz3JfjJXr/A2AQb6CgfMdxyx53Yd++9MG78WCz7dCleWvQsNtpoMxEbJWJhRYL/Z+IhmkPMaQjcaxTyClIUOE+W0Y5sGqlEFMWBAZJRoRL24ZzzL8DJU47Gomefwxbbb4+BTF7zVvOZIoqlAZXTzJk7H7vssgvWW2dt6amb//hHlQM899RzKHBMZ4xGFqjmKliw4GL88oD9MJZnjLOmeb5IFIQyioUMwv4Qqlk/Xn31Dfxgp21RJHtiIogf7/ET3HL9raofzxWzmjBz532342tf/Rr++e7H2PeX+znmWMyaOQOTjz5GVG+amdTVL2d7+kUXyGYiV1RG8rMvPsWq48ehks/jq2t+FZ8v69aI0L1/8XOVw1115fU45reT8Nlnn2LV1VfFqSdPkzyuseZYo+muskkL+Oijj+VUT5sxXTPVSwMkJpmKtddfD7/871+hpTWmiUJLPv8IHe3jcf55l6snoeov4sEH7sYBv9pPo7iYyubYzTdf+wirfGU8BpBGKhxFqBDAu6+9jg1/sAkKnOdf8WHPPX+Ga2+5VcQnMRJ35DN4Z/F72Og7m0jH0blgcyxlcpfddwVn+rIZrqtnKTrbOzBr1iyceMLJKoGiw/nqq6+qnrS9o139DsQdLIdg09OLLyzS9b6/1Zb45JOP0daakgPJps1DDz0Uvb39WnvaxbaOMdhh+x1w6y03K3uoxmGGvL3CDAbPGF1nIxSJUFpaYrJpHMG49fe3A8e+xpIsFKni5BPOwrRTT0csxAhjUROc1t94Uxx93On49b77ojVpZWgb/NeGCoDkNSG/iPmzZ+LIydbwfvqZZ+Hk00/GquPGis2W258vZ/H+h//Ea2//U0QfnPvN8iAGqa6/4UYccPAEsYoGydpXBh646xFsv82mCASW4JNPPsIVN/5VTWWbrfdf0u/RVDv2/PFPcMPVV4skJxVPKMLN5vWLL74YN954E6LMNJOqu+pTI9uci+fj10ccrNr49mAUN91wA36x7z6aGpSIJbHet7+NPzxwr0ihkv4wDj7gAFx67VUYyKXR0crGtDI+/2wJfvSjPfDya6+JQZXBADoxd91zt2w4x8Qx0n3a9DM1uaiczmmkZr5E9r0qFsyZLyeAJC0sSyEIpj296KKLcPjhh5utZY17M5UyWSFzLJkMqwph9uzZytbxOVhtwZPcs/RTTTe69qbbMGnSJLQx+18t44KL5uKk06cp4MSoxOt/e07O0Ovv/l2z2yUjBME8XK4UgoCYQshGKqvt8WluMOv5CEo4HYKd6dYcx9QHue7DLE/TfMFgOCjyDM7gs/ogv7rMV+nkTMUy0gM9iEbjCIZajAmknJP3CESRyZZUtM2pCs+/+LSmExw5cbLYjFok1BJ7ZHI50Q0zxM1IdLY/jXCE5Qp+BMKWIq6QXJs88WyMY/cmb5Aj4IplRCIJkCmdEWyyNDEFTXb1XKGISiVh6UPyZUcC9hzqyWUXI7vfqxIufpYMLbXSgEbgFIKtqpWRQAUDCFTzAiXFCmtbIioKJ7tKrVpQioaMWiQdYdSSBeCkk1y2ZAlSYzqMehVlZLQPnYqYhqIJUQaHSGNJCt8w2aikBdDf14NER5tSQDHOXeYoHqYplA7yKrRKFY3i6Vx9VUV3OZuXxt9oKjU8xIO8IXR19SGeCCNGKlR93mgYjU6WLGd50aZHw1FL7RPekx++xhnRJU0L8IfG1OkYfeziFSE762StiCrLModqFUmOO8uTCCQoz/Djjz/GmmuuaTVBftKDknGooPTHcccdJ/pugkMqTH4v68Uomyov4PgdFt0UCqI5Zhr07HNnmKAz6h2wJqj+/j6xs9Eody3r0SgsLlRvTx/a2lKq8S0GyaUeRKBWQ6a/X4w5NY6C4sHnFJUq7y+on5FGMkGqUD5TvAUFElxk04j4A4ixxqviQ3/OuNKTLUGrHVXTXxRfLFmi+YWOG53Py+dz9J4qkeB4nzxlngQbdjbpeNCAMRXP88bv4Fxuzl1m2QdpgFmqMVAuIhoMaS4jG8b6SmXVR7XHYqiV8oricjRfuRrVrM5ErOaVyBBkE9jlEY+EFdgLiuKSrhybqgbQQjamSlFjcphaZ3lPrRZQmoyyZzSlfqQ55zvV6lF5+tHX1yPqTu4Byzoo/zzPXV8sQYKzHFlLhwqymQxC0VajgyWuJf0661pEAmOMbew61jkrBbS+7Jpn22U51yNHqxIei2yhjFQ8oEbXuXNmGZ16oEVghZpHY9pkgP346KOPsMYaa5rcB4DefjKFJTQPtJsRsLFjbFwiESiBWaGsrnhmdai4WYDHyHEklDB20NyAGnNZqMuV87GJRrTJlIsawv6K0sdL0ll0dnRq+gtH/pA0oEy04+MotxJKmTxSrdyTLoQjnGncggKpiZlm5OVFUU3VkMVANosaEmK88yGvcrR8oSS9xYADmSt9TNPS2obDWNrTi7aONhm5SCWjPalF2zGQTaM1RDnzIx9oUaQpjCoK+QzKtYDKZkgBz8blzmS75uWyWdQGqJKNh+UfedHd81Xk/N4ASUrKyPK8BAAScDGKHPXXJM/vffo5brvtDpx8zDGK0lfJTFaqqomGNOzxKMtXMmpqYmSoXCpI91D2qKeKWda/R3XtfL6MeDiIZV8sQ8eqY1Bk7T4RCWqqCeYcbp7FoI+z5Rmd5OjDoGxYocyMTUi1+6wjZdaCpQ93/+kugex99vqV5IXhqq7ubnR2kM4bsk1GYuKT3LF7muCglQacZVR0uEpFRQk1DkJU46ZD+/vTmg4RDvslMwQ1lHuWq3HsH/WgrxZCJBxVg2UuX0CxWkaSDXNsIipXEeAceTJlRoPIl9KqCS7kyMDWLhBAIF9mX4K2PqzzaxTuIQGKgj+PMMeXLcuipbUV6eoAYtE4AjWmr4EB9tuE/KixGZTj4aL2XCTY4HNQP3L7ybJIvMDnor3jv43IgnqeQNKPSrmiiB9BK3U49bejqk+nB4zRK8jIsul6kmFQNzIYxzpVTjNiaSLPsyZbcSpUwIaWLVmyRNlE/kxz7DWajfvIoE9FmCbFZi4aJ0YjawMqNynlQoiGwujpXoKOzqQXaDsSAAAgAElEQVSVazKlX2JPFBCNWEQ+05NG27ixog3nXvmqZK2zcpVcgb0EPvR0d2Fs2xgFvWrswPcH0J8uqccq6C+LNphnjuchSN3p52StjLRSjDTr+SwqxQ/w5nvv47m3BnDgAfupD4kED2QDJ6ikDJFEhqywfDb2XhjrGkeLagYZgrxwsYqenm4Ex6UUTIzVfOj+Ygnax3YoWNa7pMtqxNlwzkxtOoskSw55Lnle+u26nDDE2fxkrFO5IkvBWDlQMZuV7ulBR2eHRhDm8lkkI3EUslmEVLJSwRcffYo11lxTTpCfw8Wlf8sqt+V9tXrlEKRNdsEgvYnS5WPpfUaluiz5YJCSpa/MrLKik6+BATKQtqpEgmWW/AY/z1iIPBMVlary/HESD/Wj5JPlEDzkqsXh8nv1wUaNbP/ZDbCZxGZB8mEoWDRmyURUjXK5fBmJRIsoCMnjrIt71+QN9TIVmIjLa6UQso6Sm6QZgFJFYSlxmhaOWHv7nTex6LlFOOhAS4Ny1iA5yf0BKrw4yhWymzA60AsOVfaHEuju61donPVVvkoA/pBiQor25LuXINHWhnzFL7YypoyZRqr4/EhnB+D3kzoxhWqFHfdMpXF2LiPkphAZceZ9FsosFeFIFP6arOFFBCIxFBBXGpLRsnjApw5OPb6K9/2qq6VnG+QmkFGP20TGLCr5PEdjWWMUV4AKQ6OZyD8uYgTWikYtXa66MB8++eQLrL7a6jwJElKOHOOrXKAxjsigMNWkDmByl/MHLC8gLTyvWalo5jIFrae3S93QBHfpgSJSKabEgd6+HkWbKaQcqB6PEwCW1NVPsMPP2xw/wiI6C0zhcxV4j0kN6qb+YsSs7C9YerJEZsKKscKoHsfmE/M++XsnM8YN75PCa29vx8EHH6z6JylupZhsXiYVF4EtqVxJdlD1B1Go1DDvotnYZZedsf5669m4qxrtEel904iJwtOv9B2jq6UCDwcZHnxYtmwJOsePQ6aYk/KK1vxy8vzRMLp6e5Bq61DDVLBKhRvQ1CgqohCbRwIB9DFKzL30pJrKhy4W60+yNOIxk/ZCvmTsSiqB4xgfa9ixMUjWwc6/G/0o3xvW7w1h2It00AKeGi1UVNSFq1Jg+o+zcOMx5EjPyXvJ5lWL1zJmDHLFPCIEYBFCmhIOnXgY5s7h2KK4oiLRcERjvqLRIILBopyeYID7FRAdL5UMajTM9DMpf14jg48Gn1kFAn0CVFpdLg+NnVHDcr/szNuLdf4lZSRa5LQy0llgZqJGoGCNLxk6Xxw9ogaUjMqMKrWojHKNTjiJVgIhlVnRySwXOYuaHVchZEqcQhLG4sXv4S8P/wkHHrCvzqM/1CJ6d8oEp5OwJEJGw7w+myGsQZY0kBXNRqYeI7EGv5jZEOnFgDFdKQJWZX0i67g5WzWiQe+pVkb8y8hlS6pdLFcLyJOWN8hoclXOE7+yzDnF7GTncC4aazWEEnZRaVcQD0ZV3hCJlDRqsFxhpJ0iZ/qBjSo0Dgkuo0SS+jSgEinKEu+RtOosIWODHAEw04w+dmFTZjwadY5e6126FLH2cVo3fy2vmrxiII5iqaxxbYTzFeoT6k6NwIohIIPM8WKc70myhgEbExjxaz9p1FrCCfjyFZ3FbMiHqt+HGFOi1Qry6T6xPD7y1DP4xwcf4oBf/lJZLK4pjRW77mlW0qJyT2IgnZUccj+UJi3QqU+gzIABx92VKTMhDmMAcU5RMlOxenHqRk4aIlAQdS2zXQVdj03bcrDZ8OfpGOrXYimLdLoff3vpRZ3Drbf+gSJYDB6RNKNYYg1/BJVC1sg6WlIasEv6ZM4FLuZInhQWeJcTXysjn82KnplZB54hATIC6UzRyiY4ajEQRi7LFD5tL+WToxVZz21shiU2qBNIZfKIR+O2XhE2bJFKgXY2i6Aa1KtoTSXhi1RVbsM+lAoBbSQsB8lX80gkWP5UYr25x9pVzWtEWTQQVwkxwTdtBveTtryne5lKh7KZnNXmUg4MMGiqDR18Alo2vbEMTgROTNEHw9KfrLnns1gTbkVAX0ENbw6VLGKV2SfWy5JapfllTqioyONxY1TttQZcAmdmtflZBg1cWR2vy/2jXpW+qbJxtQfjxrQKNJHB0pw2ynhZDW3UrczqhEMxpAfSGNPZqZtgSRybzMmsSTyQbE1hIG3ET6zBp06pVTjHm86Vp1hA+mzODuf5JrmUqLU8N6iKAh0U2rFCCCHWsviW4u33/47f3/MSjpxyJKKcfEMnxFsGfr67axnGdhJss+kvZKMdWUfrjbvlQ0aqfviiYfTXCmKBbfWFrCyR04XY2MuMsQJiQXR39yryLkeEZ4gli7Tdur5VCDCTSRAeZsanSsxWQDzKUhqzRb4wCXT80gscd0YQTOeaPRg8bzwD7C/jizJjVOC0c6Y/XVBINoLRbOoJRoTzRdkCvkeTyoSZWNeeVTlKMtlhWCtGGaoqiEWNmGOghAFKbxJaLjugfWJzoeYEawawvDYeLufBMfVoER33Yq0Jx1QwHdnb14t2NSdxCH8ZuVINgVBMD9Pbm0ZnWwvyPPgx8wxrCCCvCAnnDfKm8xrPoghJzYdimWrAIiVc9LfefAf33HUfTj1pKkoFGtmcRkexdrVQqCAaSaGQY1TXCOHLCAnc+jiEmea6ZpuUrhWQiIQRYvQyl0cw2aFIDb0H3lW+Ro+MXj7Z4MqI+mOKkoZjTI9UUCzUNIoqm+uW8Q6HGIHlkH8CENbbpgWE+kohhOMJDqcAn5iNHlwLNgeSLtCNllMnMYd7MDrPcVv0iDW4nOC6gKCPI93EASQvXX8jtzwtHuFUIKTIOLvXBUCLHMKvyjaNRinxGYNB5Ms8jHQWyiqHiHOkSSaDSKpFghP2k4c7J4vJLmR6oPTSQ0FjLiO+5VgaUXqq89OamLP5tBRatcr7ZrSUipkefEnp4EotJ1Af9CXh80cUbaEf5Q+UlR71+6LI5Kmwo+gf6FOUinVglEHeNz10enkEfgTBNEiUuxtvvFHD+5mqIRB2ssr7M176stiKWlo78cbbi3HEpAl47JFHLNJXqqBMekQAMTayDPQjmmxDtsiB+H7EGQUsAqWBAQQ7k/KGOd+yNRKDnxvF4n1fDcVaVUaHsYYoa9HKnFwNi6wV88jRm021630hpnv4jSUa0wC6+nJIphitKqFSLmhOMBVKb2+PnpsHks+rEWneWXQkNc4QiD6Z0ddSURFheuPsjOf9Ma2ma/mDaE22osaodIARPAKTMpI+RnH9KHH6PRVvjrNQgfPnzEIylcTkI440UEnFyLQ0QUWcUci0ojuFql8sV3T6BOPLHNHDsTfdaG9rQyHPiRUhzRJmbR5LXOiU1Cp2nknzHIqwxrsgELLki26MX2VVU2Asp4GxUlaDdHS5VzYrmRHucDiqMili50zPx0gmWhAIMz3n05xr0SBHQuhPZyy1zi5tjs+jMxxmWjyE3oFetMRiiMkR49wnZjl8qBBMRFi6UJacc0Yra63pQNKIECh20/lJMbpAsEntQseNkX2L4qXTBJ+ManMrvMjJQF4d64U8M19RgWAOo4/GCOx9yJc5JzOiUi023ZCsgueC98JIs2mnCooVOg5RlPMBNeIGwlnV26YLUcRbjAiA8sWxZsRuIX8ehVwakSCnKATEXsgdV8ySGSfqjEoNvkhQdYOFckl06Eybkimtgx1zegWlVxjhYqQ1Xwsoklwpct5rSNHP9o6xCjIwJeqvsL8hgUwfHXp6elyMIvqyvWIlYzNg2BdAsbcfkdYkigxggDNPgWWff47Vx5ssv//hx7j9jjtx8vEnyBkw3VdBT38eY8ekEFY2sRctbe31QZ3UrXTsGYwheUghS6PLTATj7TSceZT8NcQTMZRI4UsgxFRqtSw9yBdZONlwGSdxUW8aqZSVGwViQQVntOvVEu649TbNKt/8+1vKqaBh56SgCij3AxjTytK8CsqcHCMyFr/NjWfZRSSCTKEqByrsq6iznraBB4K6sDXZjnR/Hi0tUVQ4SUO6nw2zbIqjnJdRq4akpynz2lRmy2hdaz7k0zlEW2xGbtFX1Hgv1veyNCroS7AiA+lSL5ItEfhzZYQFFKjbfIraseGRlLzkbO7P11S2kqBtLRVQqvmlswvM5LYk0c/pMQxqSa64dhZAoxwJ3HoTbgTkgwyclRXwUVteoaRUeH/fAFrbkuYke+WYei4+eY0UuRnpf54f1YYyuu5FjS1YYM1WxDkESPxTREIs9fNwjLs2yy5SHLGla1u2jXaEBF4MakV9HM3Go5UR82Mw2iJnjRFuToZgRJ1fUCvTOaFTb4eKEyMUiUdVJCqdY8Yjlysgm+lSOQBprmnbOTErwwBMmPtT1Qgw6iHqa9qKJUs+wrixxpKaHcjIieIovUishudefgP3Pf0uJh4xAW28x1wWLTH2U2WkX5OJVjW3seeFmUnKWVd3F1JtbVpz4jPG9BitLcSDCp6MibSgSmZdlR2wsT2IzEBGZXxWrujCLVxU6md7sWaZk7wIYIjbKhr2ThBcVPaD1NEEqkFhNTaMM0Ic0txzBvEqmQziDDzVfMJ/avYE0NXVLf4BBh9UVsHMK9eftsNjxdSECL9PTgsnbNGByfG90bDmpvsJUlgBEIogyzrtQAD5rmUqHayQkInZ+HhCJCKxkLS/vDpfjW6+SYb+oELmRjhD7Dr0+W8ZKXWwUyX4NO+W6SYajEi8FflSVYqEM+DE3KbZHAR8VUXoyhUDmuzy5ozK9lQbsvki4i2tdniC7CguCZQ+9cwzeO+dxThw/wOUOmapSLVWVBQ1HE5IGQiY1QroHehDomOMGmZ8FGBQGXL8mA8lZgLKWUS50cUKgvFWhfAZPYzEwqhIWfOQ1pQW8zOSEQwgV0wjqo5xU5JkrGOEjNEjbj6Fl2CGsWZ2m2cqBDWssawiyppPtrtXKsRAArwUTCqGatlSMjzqFgmmQjOvjc/Gs8a/EwRTcVQrxqBjYJRRUJZOWHooTSaWBMtAfAI8YvFjDpc1VxafUwSLHqJFirKqlVO6gzMZeU9eFJczKZlap0KnYJqyiRlvfNSiABRQeri6f+bOeDSY1iCAZzTWX1VpiSKbRa+TmSPgOIWtklP5RzAUFzjnbFUeBh0BZR2ovEh5mzaK2aZSCCor1gvNnDlTAJngnYpRZQOqQ2N5QRbnnXcBzjhjhpjDXn39ZXS0pzQiiVGrvNJiQIuPUacBhLhurAWkESfbUIUj4/IIdiSRqxJ8lREPReDLl3RPyc527rQcLXrfnPzAM1BQRD2Acppp7yAq9JSp1P0EJPSELSKaLVbFDc9Z0RzpQudHkVKaMO/s0RkioHHPTkXPNeF/rkSCxsEoEa0Ugh48FT1Tk1p3hvr5J520WETOUcAfAkvQZFiqHDcTxPbf3xaLnn8eB008GHPnzxU4ZMiMU5w5nILMWRawLcuz97OBk89eKcgwVKoEB4o5anJCZ/tYyVU6mxbDULqfsskxY8wYsY4ziXyuX9Tnra1tGj9F5kOxLWnkG6PgLFmyEWaMlhdLeTXOsVuagI4kBokIRzyxeo8Od9go0kMhRUwp93puRoFYQsVyCzq6dC7lfPsV/VImgY4xQahzT5lK5v1rBrg1NmpUkZ+RDZYU0PGzZkWWnVDh9/f1KVPESKBUKqsXAmzEySEcZMQkh0ScwJ9GJKwaup6eLqUZCcw565nTCvh+UorS6OreWBzGZyoXUKhwHnQCvmpQ216r9Oh5+wZqiCWSIl9JpVLsi1LWpb93KdoFxLiPjPMHBGZYBx5iNo/PpJpvRjuNgIyRHZ5pgnzS7XKuLdOO8XhCTYA8a8Wa33OGORaTDHiUtRoqBJ35HNoSdCQY2WKjI5tCP8a41cagGqjpPPgQEwiuZtMCBVU67DRyqmPnjCUCqYpGttFoKgvDkppCXuUf6RyprukIVJBN9yPemlJES1kklp+p9IMAgV387ACxCBJLkqq0RUR4Ohp1bihzIBhAoC5MtGjuKj9oo58IAhVLRV+mV45/xB/SDFU6orv8cHdNpUi1pJDOsnTO+iwquYyVPbS2SR9YVJ5nsGrRSDqjykRSzuIqTaPz3s6RfHTmmGFR5o96gcEf6gOuN10GCqUBSdpKlaDRz2bAQHbLyrOoj8nqSTvGB+rtGUA81Cm65VqIWac8oozk5Xmuo6qFZVbVVy0xh40abTVLfCpVxBi9Y7atVlPgh2QnNt2HEUIGm5h9LCj6z8g4sycEvSyNpGNP+8/7Z0kUAzgsFWF/T5KU04IJnCHLckyyhJnTYP852OWtn6cD3e8dta4B35rS6fw+ixgyENerc8EoM+2lEqFiqeN5MhktVUpIF9Jojbcj3c059yFEW5hGZ/lbm5ruaL+rHOVYMx1QKZl+7kn3oJUNWSQIymSVjWZ0W/hAtoxODntlmMHllB0GOFh2ZY4zAwgEw1aGRe1RFJMoZZ4Lw4g2SwOqtRL+9sa7ePCZ13DwoYciZUlFsR3SYaM1Yh0LASwDD8x2qATCG/lIB0lWpkCHugxfPIpsKYfWYAw+ngsqBK5XmuC2RRkCZuaKvA4jwMxe87xyEhJ1EoE07SV7OTgbvFBURkKySxtLcOsHsqWC6oMJr2RXFR3nyNCijcVkttojTOJeUF5cHbeLSKtkwm8Zc6tEsCPA7ycmkJMu54clTVVUmEEvlGXb+4ss/4ogTFvBjmD2PrEmoGplj+M6W9Qky0CNr8Jw3nJezvi61JBL0Zpx5oZbzSyX2oL6dqeEYc0pDXqb9d/x4fV7K62zzzV5HlYiZZ6evEcqBDskBDyUaBoRpi/p5WhmsboI/VL2BH4CAkyBeTVJHCPESAEBr6g+POKPEq/r1b0S3GgTNcHKKwPhnQqk0czaO1Vvw4OqkcCck8en8a5b/z57PhpWezZaMIsHu6vrat5cRZcsIdAY/KJx937CUVJNvxTRhaYIBKT8+LwaV0ZwTS/LpX1UdmDglNiVz+HhKIEy0zf1O/Duye7T7s/2wl5eusv7Nw+y+6T93q0mv4/pHF6DG27yYEfSyQp/5K5nH21+Plu/RurcLu/lQZQKoRFwa2q/KhsBmO6Cz8WUp6IdXu2yIvGe8TC586u+lwpBEQIREHmKmMBG48q8i/EaPMD8ry6zJi9EQEqbqQYpKKBA40tvlIeYs5b50mQIlQQRuBcESE2+bY15TzxrXHdXGuIMt0aikX6XykzVLUzhE9oJ2Zhx4vxqlb8QaFf13KwwZ6KdcqH0ts4RQS+NKfeJ4MWdRSsL0Gm1x9W6uDOq9LEAog0fosHj56ulvI0TC4UQ9IfhrzDiI0Sh94VqLLkqE5tZOUKVaSiLtDLiSbghx7BmkR0N0WMpR41KkJ/heaescsSYzdpl+lhVSiapMnQ8P3X10SStVt7FqJ1fRlcATiUorM2kpWPUx4+y17QTYlGb34dczVKEqq5naYqMjLnG2h/2HXiGWHPUvcwN9ZYGwXMOXv38NO6srvPonEuWG/pRkiALwXs2DcZaemPYs+9n7aFcBS+KxpQ2vz8eC8toKxoTDCHgGcO6dDn14uk/PgPlSTXmHEzPsbW0Yt5zOSzCjInkkBpYTHsmF0odqx/AfmYxbIuI0wKaUSZUMBCvOmQ+L8+lFKiB0vr38OFEHGH60jmIpjd4Wp29sSfi5AD1OHheC+eFSi/SNvE5FIxhcMT0VIXypv2zM6wx+dRxDiDXd8uUEbNx0mF8v5wIz3Z4N8zPm+wZ8ZBmg0vumuyd93xmc+w56AhrPVXi5L2UyfQ0oHfOqNtNvs0ONNtYPo/yOlKvtrFl7zmUfVfLlu1LoER7FUCN00I5iozRSKaCg0HPHvC72UtgOr+sNaE9tMwGV513b1bOs/fevWpfZVudcDVsmLI0nh5p6DNPp6ie1rKkuqb3MSdnjYVp/M1dw516scHV9aWtrZVx8rmrNgmEtlv3YY6cnoQpedVk06mlfKjzhalVO3eUDjnplkG0qKFJoGrmlVFjkMmT6/otWmDDSQDxhqYneeRO7v5kn1Te4mWPatSBDJAMtv8KnBHn+I1TQK2Hnk11a6auAO0Fc+meveJG63YV/VDNtyK37KGg3vZxmpMJD/9HjCNs453repkB103mz+TeZqw3ZkFLZ3s6QTXZnrxqjShLHuUx7ZBm23t133oW7j0xi/dfveTWlSENw0ImN03S4A10ML2k/eNaU6d5NkzFZvy/qjC4755t8/ZTslN1Rb8jSZwE09LxjXNqisnd8CgfW+kfj/CcTiPoz8bBsUV1UNm+36KyMtLe3FQ3Vsq9T96Hba931LzN9K7ElKn7Hgm7t8YO5Dj3w4FiE44GVJPo1A0Lf9e0SSp58AB+M9jTunqD8KQ8Go88FAQ2rmfXHfZ73UDjAm47qfDqlsVdvoEfG/tDAFT/vPfjof9ezm4OvatBeLr+nGbQ7eWBY88YDPvq5chh/fnrB9U6Pu3pTVXVV1/GqqFYBytoJ0dm1OyeGvtWr2UXIGoC6U3yOBig2h0QSPDlgLs7Jyafdv3ms2SpbA8Y6dd2lAfLvbdq3hZTzfFzUsBemY3SQF5jRslHUk02Qxh5g9xyRXgt5hni+wgIVatOxW8gQS9vLdxajrwVgw2dAK3Ci3nRipc5kQSc+MBGQXb722XDNC4kIWAklZBOIJiojv+mYqbyplGwCAF8BoIJn6TeGHmWGmI9PQE+I38ECJ6z7cDDoJt2CtsZXR1IPbX2ixFdZhzU6MiNMxDM7w9b9REyjJJxAo2HOErM8LBB0jlsnpM4WDk39NZyjo5+ZdBsxS/TF04WHJimVnOG35qKLEtk0cHmGvvlfYNzEJx8jiTbQz/vZFqBBc+91c+c96Tlo2PO3g/TubprzxlUzbiXsRrJlrjrDwY9w5/CJLiGksLkNTBRoBALo1eeA0fDrppldqIT9Mgps4CHlbAYhrMj2pBv6Y+60++tvbfeTuuMbr+8IzWKrTTHsqG7nZvZwJGe3XKY2NM9JoZ2j86Jly6Q/a8p88mP2DoAJZ2vmmjhuVc1ToYR+xkBIpnzvOeSSlSTUN3m8kIO5DRkz65fB0v19XAyP1ieG1hh8N5RnrX2DOB4y95s25xOcudqqBzYvx08b9ZdnjwKhFlphOtZMBls4ADhzfr6es7SMF3YwD5OzqmDnT0hlfTg0NRwGR36DM3/tnPdWLOGPA3VC84uNOsAs1uNQJW5PSYcbByWBFjPUJWKmP/3zqOzvy6I0CTIzbpM2GA0FeUBS7cudvKasZFnYTxs1qx3FTX2gOpo9nE0nTWSrXbv/Vf0sE/z0f5/83Jgwh1UAzDahPrhdQBnpIdqvN/91mI3DXDplFBdGbk3Os/f+7d9i6XGR3uN/htPiQ0R4NG3YTDwGPa++gNYZEVP4+53iOc0dLObsk7/ghQ0X220p3Ur5d7r9qDx/tHXaXSF4p10LxJcV9Geklveo8jvrb/BQMSXuYPB11Z0sclJHPrNDbn07rjZyFgMsOkjzYB88D01nAV67c5xM2BL75plQHyOcoDj3AjS2PDjmThfACVGLBgBIBilAfaPAILr0asmRebd3nC/yH6hSQseOGU0sMRoAEIIVKyojEaZlw1Z9agBExE8GAhW/JcRX296CEGwXvq31V/L2NeMQY8g2PbPIqFNbs8Imz74vEvVNT1IPb7tInCsI/auEvRAMJPQDG4ossaAirqlvSIpXW+wkfyyh+hfUb7N8luPTDaVFPEeViSXzfc5mlGx6FkjaDDiszUf60EQ0t7tSF3qmRPPqdS/hT6/7IoNeb+n7liqpHwBQ6EE1960CeloAl7vKJSDtn+Kg3nJuSFB+EEafvj5lHB67/l3b96uPsj+ND8e12qIyWq2BPZZW1m5gy6TJWfXLqTzR3ktk/SF0XFzGnhwNYe9+Ul0DpqCKh7+aXbUnAupJ3dAvik4sHK72ZB6l1Eaaofcyi4f1PA6jSdw2TTtkAeSGyvs7qxhf5o/rbKNYZZgOF5oWDP7XtqPFYHgFa9J8524zGczOJbb4V2mEZEe+fDUNZj3/qH/HnJg9a7hdnw058P9fKSgztDnbMiq/c2tk9MJjXBEI8K7Iqd3xWv55d+x0iB4pEUZauC//Nd/uU+4SLB9r5USKOXedG6HelaDF9WiPPbyjtlQPea9wQ65GRPWPvELXQlFPSrsSixGeIwVq8eVAZDNFx7FXNYjRO55nCfciD4OvkqzAnelEI13fFkhbI5QDdbYTUdgmEfhPPKmHNiQNVzZ+6BXbulx84gtle/xBHk1RYMv3QyCG+nNkSRxJPkeeg6awcZIv5OiXE4mxcmrZEtL5qLSzsv3omh1gbKsh5NhpdE1DcUauSoEwTSKHgi2iBOnLljNpwPBLr1GYOoVYdSj6RJ9b/sGO5fDoz2sd+PcY4JYgmCpXI7PqrJ20IeSl+01EMyaSLsfP0FtjbFqUrETbFnCVflaLQPvy7moTPd5xoEdjA6GcgycO6gjqpKGEasb02Fo3kNCxBsEwd7vBYIVSbNvI6jgr9RDoBi0l673IporKz9D3/evgGC7hn2SJTcEMy6a4mRtZUFwc6aj+cwNjcSOdh7rYukyXt4DOh1pEt2kDZv165fIOI24vVoAK4viCEZ+T7DEshFGgln65UVTOcmFxd3czyDL30huQPlruFDOl2mcYbfGDdBgvxsMgFdWT412/0P3f7jdGPyO5n8Ngk5eJLjiYaVQPRJs3xxQJJh1IAS+DRBsxTheSYX3Z/1eXQrZC/i4vayfKnU8r9jSjfzs9r0u8zX0PSt3VedC2L6MDIKH72M9cMZMhZNHlbx4ZUhN+m9oOaCiqk06x0Dwv/5ymIZOv0WpXXmMxeDt5ZUQyummYqLusbIO7ckgx94Ul2XJvANSvwbf7627J0j20dFkfMXPtbyskQs61LPx9ay4fV9zJLj5m1Z4zaY3L+/8rSw+XWkQvOLl+P/mHYgNDCsAACAASURBVM0P0vAKvYM7ogvvDsbg+2kosCEiO1QRjxAYHyxkQ59z5Y7xyMZutM+aGK/4NboKHWrEBl+r4TisKBGwYiXv1nuwcXDfp1qjEUCwft9ULrLiZx35HV5FUwMEu5o7r+HMpWsbnx4Mgl06eWW+fzTveLTPrswhtDIed4XhoM1do7EPzfLtoqRsFuP0AQO7UjCsMfOaJAg6q2rks25xLbxPM0wUndU/m+q8tDWjJogazo3Szp7h8LPbnePuWLeLIAJlNu74UGWjpMC31Sirb0+1Zx4I0bMTYToQbOl8+7dFgp0RsF94RkBK3tXfNc7B4BNh66k1HCFaZStpNUKqiWY0lTViBA0MpLOvQI2eTKebw8iaZt0TfzikVGxlZGi49mgYoJE+3wwmTSsM0QuDMgtNUj7Kz4d9/7+ZCGyWcRcksKPt6egR7rf5HlakX1aknxwIrnBUH2vhK1brWAnQuTLtwJnZgYpV65YDPCfMiJj8WUq+UfverCeGY/SRddzK7PvQ56gb+iG55hVFFYeDYM+GeLWkAsFiMLN7tcA4R3YaCGYDta7hZbBWBgSPGAn25Ka+z8MWa7Ccjvb8K1q75TuJXh1o/SKNIJe7HVcm6d7SuA8X1DJHyO7Wq3d2z1YHio1nqZds14tRlp8JGgm/NIM8S05pWHY9CGD3bvrPXgz2DQkCMJPm1e03ZwnN7rvsmtf5KsVhpQkuojzY2Wvoe+tNME2jFZHubNgl/aZpawWrRyglrH+2Cfiu6KyvSBZW9vej3c9on/+XQPDKGPeVveF//X2jGY9mIz1I3Q7a3PqhaHqLM5aDPjXkcA+HnSOB7iGCtJyH9GKWQ97xZZTtyOuwfBDcEPIVBWNWZIQGe5KN6zZUyvJ3eGWg/mhXsJV3aSMP2DfVqI30uUYq2VTflwHBK5LV5YHk0c5MAwSv7J4PBqH1NjCvAavKkXweCBZznKLQ1hwnyKyGG7VpyPo31n9ldmLo2fIiaUqjevOqZRP88FcYnfShwmLF+rxGNpRYEQJJCBT58NKW1nrDW3OREDZUNStga0CziIlT5lLB9W0Z2WA6uRh595pPD/eIdOO6usSqZo1UmophvRFKs/NSzDKsqFRgRQLTBBbtrSuzB8Mv+q99qnGd5jM+FNTW9eQKwHID1I3+0CujX1diyQa/xYsEVz0nKqDpCZzq4Vwcaysk4xlfbAyiyJn8eQBoxAUcTa//u6vdfPsG0hsvJ6sjf8dI8l3/mbc/GtrDCU6eLDHurYibGz3mmo48EOwAbj2pXz/iVvSuY+DVVrs9tgZAr3lR571xZ/aeldVly9/t5QNgT11oZOWQaGhdVgfXy3qfGPSlzY2GdgJdBnXwHgyW76bn/RfPrLsJ6+GhnnYgWLzgFvHVjHfTdZymw7/66pkwR7JSv5KpT6F0B6r5V7MHlmnjy+OCH+J8DdnFYbpopL0YDI1XsJf1iPt/8vx8aW0x4gf+JRD8n/nqf/8AeLs+6EKNWqDmbR39UA5XQaNHwUZS9CODWDtOdgfL3/QVfX6oYRwqjMMiLiswVsM88uXUs65on/VkUq6NaK/uz+s8t7jVaJ6yPYk6c+UNe13hI0Tsmu9j6PM36mMHH8nmiMrwHRhp11f0tCP/fjQnYWhq2ZbFk4kmhaAmC+/VmDkx+nfpCk0P5ECwU97sJLa3WJOLe7F7XdLoNdWxa3n45I/lrcFQANy468Y5ZLmDNXxy+oPEQ8WYVpepf3tghcP5JR/1NWmudXNn177TRaktde9qsA0U1yM+K9i+Zhmog7G6nNqSynGUGNooMTbMseBZpQXeffD3nIIhAPwfqAYcXhU6ZF2X81xuR2zUYkO2lpdObFzOO39DDtSKsh0jOXNDIzyjgRe3B4MjNSv/vCMuhaUi6qUPjpHS4GUTWNFoS+6vNQYxOuxBnkHp5MHrM7SkzHTMfy6i5YC2UE89dm73MLrdqK9j04LwZ25kmu7Se3S6psqGcTqGJih50ya8ZiVzSZtjfc2NUF6IYRAI9lrLPLXFUiYHggevy8oC4aHS4uzmCg70kF8P/5St6eC1bNZh7u+2p8PKJOuy09QoOOyW/n1AZ9/LyK31dKgnQrfOIABLwvgdAdSYQtOtkpmOe8beiebv9+Z3SK6pGMnQR53mgWUfmTT5MmY/11DsppUMfrTBtnR5zsjgd468Zzrv+m9o6YYp8JFs5cru/n/iLK40CB5J+f0nIsKjgYjmZu/BHYeN5WnegOH3MpICG9613XwURlr4USN47s1DujuHCdOIJRv1D9eh8vDvHlmJDAfBI6jM5aRI69/sgNgIIHjUer6RFI+u40BwYzWdh12fdjDos42SBIEjt9na0OUrluHP77zlxuecYl++KWmAgGFGvJ4OGz4ZZeg+jXYIVxQV1r0JhA2WwNGeXlFKN65GhswUizBA05oNjezUzxff4+2VAWl3eprWbVRvvdl4NE/SaGpQlY7j/8hyRzUbtpm6qgWmFDjl60YSujq3xlkYDECazrn3fPXJJ/UROqOD4OZVlTx4ClhAyGauWWRX0RXPhHpjtDgxQqaJBAxevW1jv6zZS6PyvLKI5cnAipT00B6Gwad5ZGkYZDQs8Pcle8yanKMhhmlljc9QPeL+PVpEeOiTNM5H8zf+C6DCk2kHJxUtawIH7nzVz4E31aM+tcd773AHdehKjASqllc25O3kKPrM7scbH6m3Ohg39E/bK5ezqQPgprPq7kyy7d22AFD9nHuwR8DX6xnxwC9H2JlD577DNVd7JS08I83OhAPM9Ux9feVHEJ0VAWF5mvqc3bc38WklhLC+Ds3v9WzxcDDe0Fn1zKU3PYLTKTx0Oay/SPflmouHjQtdOVltxg9DbYL7nZUvjA6COdaLPRG2n2zV5boR3Jojx3IKRnoNTxsNNHw57VSVUyH0uYJ5RiyjUBZwaGR46KLb89l4NwtQjSTKygo0LcVgB3fQLyzgpWCX2SJzyv69xuKVEJUVvmWlQfAKr/QffkPD7HrzPMVkZaxODuTQGHFovXk8DWPWzEBjGzlSB79dV3VkTbMa64LppSrrCrWJ2tZd38YQ2TD85nm2zaOy5AB5itnYhTwD6/2dpAyi3yVVpQbkG8OK+9MtK4eBc0g7X+69IksI2DxZbxXqBqDZw3f32zh0BgREgd3E1mOH3gRVCtWreXSkDQQNRuNs43UsouZDlYxRKtF0qtdN7XPRFqdmDECotpKkJhzKXjau8qHf2cxc6GiSh40eq4+58lKgYq6rIBQkk5NRUvK6tl5GQc2XyCe8EVLqJG+SD9co5BqMhrIZjdR4NPQ9zaOqmvfLfY97v+g0NePS1lvMjWGOtrF1dHth73MRHAPmdg2LUhq5ir04V5JnxNbZrYuROzSUGgOcxk5n1OXGQNW4roFsNx1ANK+ct1lvwjIZJDWpM1+KKOgQWlrPQC9fNrKnWjW2H6t1M7Yhkwovcq2Zus6gOuejYercnE9+hcB1EzuUru/dL+dUNusOriHnhkveyZhHZiMSktCRcE6EZmxb1MV6YO17bQa3kZrwOowABzwyGhI1ECy7p3DndOieur2VHRoRENkzDz2HJHowveSBotEcW++LLdjSiAiPJGsm9xwQT+rdsog+Gt/TUOB6Vk8vOB2gGcieTtC8T+9ZOGtV//ZGBLrzMTS6w383P6OeWo3F0jpN99FoCG02Kc3nsjkDwJ0XrSpHVYlSviqa+1Aw6oEAT65Fcc8Z8ja1xMZmGTmNDeX3Guc8Pdz83UbmQsIaowQfCrKaz7PTUU5HjyQXTStdr/s0TGssh2RBk/x5Msa/k6SAM5FdLa9R5IYNWBCoevItvRYyNjI3Lk+f1zjAxsx158hR5kkoISZXEjYV7fP2spmrzu56PzFALofcmDSd/XP6y/SQyUWz40qdTplukP8wwmnzqSmLfH5Sc7v7dmQJXBobJ2lRThGY63mN/MDFcajz1ffg86FAMqwwm4T5fCSDsakzms0eDkr+uY/UG5w37rJNxWJZpCMN0GeRbtK724xhklrxbJJpzcgc3PPyz2bmOyfzDl+MZGvtfPEbSsqalsuOVr6CSpUBBZIWcfa7Nb9Wa6SwpywStxjANTthkeByyS/CqlJlQIyGQFTseaGwZa+qKgOijiQxlpFyuVyAyViD14D7awROTWNcJZc2z5ijIytsjOafsg2UQ9O+mpPvQK8nTcNag/jz//sYmBnTFeTPm7XB/+LfnSFzwJFUf2Rw48/JYkYWo0KePyNlnqN7jlp0xxu+TOGjAacwuoNnAmPA2Oh3fQIfDoQkk0l9x0B6AMmWpJ6YLDMEVhQ+UnA62l53KPkeMtTws2Jby2WNwrhJEWmWJdmg/B7zUpPRdkC7+f3ZbK7Op240gsZy46h0RTMs1idv5I03qYLGXLzcfhKHkMHOlGHzmtC4kzI1FieLi620+27eXzP4ckZwKCgkvXFbKuURlpCByhRUNkdWuLCUBOmKRZ3rjdFyMQ4CIdJfa6h5hYeeh5xg2JjReC9Oabl747/5DGSy49/5THJCpPCNVc/mvgZET9kST8jIGViLeOtma0i54ftlPDyWIn4v74HXFUd6yLjnuaf8HVm9+Hen6B25gJOtoUCd39Pf3699c84N/93e3i55dNfhn3zxPfy5yavtM6kjtZcBZzgMGLm9dNSkjGb09PXp/sS+xe9OZxAXxXJJNK2lQk4zObkfpLgs5nNItZL2HEinM2hpadE9ST6DAXz++edYZZXx9RNvgNmnfXXUpQYODAZKmapWkPN9qaxtTmW51G8OSJXU2GXEon5k0v2IRI3xjT8jmC4VraEjHKEhoHMZkmKlAqeh4Xt4fc5G5iuXLyAWIzWuq3G2NeQ542co1dQXIhbh+oqRrqQzwVdPVxfaOzv1vgIpk0liImeyJgY0yobOOQlYikUUKiXE4y2axsD7oskhM50ISJqAszNKDjCOBCYNHJjRKBYLkjvKdDP4lIHWoHkam4aT4s4/zx+ZFwnmjXAFMJ0RE3jXIHove2CkIJyz7DkVXiTbuaZcL76az1yzrmk2EQ4AmmE1h43Gk+eOwMxdw8m1AwXumfVFlH+yjJIRrlgQDbg5+I3JKO7ccw+a6cPz+YLOszm0BOtFo9VlCWXAL5pmsmgamCHFsF90zKTCFeNXgSQ1RYSjQdMdRdMPPJut3nlwf6e8uHPKM0F5bgA9MgPmEYmQSdD2yL24Xo5kysmDOZJ2xt2+cD/IwqZAitecSlbBXKGg5yNzZqFYkjzyrLrQAq9JqmrStvNskbCIcs+1KvCeuB4+Mh2S0dQCAWQZJLNqW5LMdOZU61MkjeG9BcgMZqNQekSJ3aHzqEyTqKs9GQlHZFPCdUfKgLULMPCZGLChPmkOLjQDQK6r04ViwyOi8xpz5ZjxzIpsxiwjnYGgB4Bd2Rf/JACuVKmTCOrsHJbKBQFc2YsKbYploNLprIiLQmEyvvFHgtb1plsysZIRNRaNIp3OG1NZrYx4nAxuBiC5BgP9GXR0jJETz/NGHc33OvvIZ+c+OHzhdLo7B5Qf/sy9nz8vFvMiLeKLjK2yD6UcIsInxuIbDBhjbzRK2vei2C55v2K5TA+gtTUhWQ4GqWfziEZ9soPxGO0N7VxeuqZUBJLJVmRz/F3caz0meRDpow2f0DY2v3rF8JfUffX19aGtLSW9Gw6TiMScEOnjaETySuY9crApxDFkesjw0bODvur/yj/+HwDBg9PBdUXi/YV80zSIFPJPP/sMnZ2dUp4Eb1zkEilN5eV5dL1kwgkGBVoccHSgzhSTO7QGLkwJGgjjJi/r6kI0FkWCHNOet0gFTyHp7urGuLFjTTAJwAnEScNapoGM635IDUxDRFBMpVqRkSYzjmOrMa9ePxP3vLGFUSm0pdp02JxC4YGJRiP1yIMZcTOI4j4XPahPtNWs/xTlYtNLdK3iVTdwWQf+pDLkwSPrn3c9B0L5ZzMY5+ccz7pT6C4SrOhMlYCugGiMoNJLofGeFDXhgTbFKoUkxVIShagIFuiAqAvfFADX2bxcA6TN9ySPmDSkSqVw34vG6JXP64Byf2iY47GY9oDUvXwJEHFtojGkBwb0nS0tSX1eoC5soNc5NtxXKtCBASqWVv3J6/NlgNQ8crcmfD+vw8+4KKAD0UPnBzsQ7+g9HaAggYCMIyl+GZWRPHtpUC/MQTkl+GxNtek9fL9or0ucm8tsGZna/Oha8pmAtj8UQSZrziKvzGi9QKKLDpNim/SqTVES3h+fgdcmMOF98vm4ZryO0VkaiCQACIUCCEp5c9SQRQMdCK6AipQ8ilkUCFyinZAdreXEmjdAWu5EiyJzXct6BDDj8RBy+awAL5+XypvfmxGVcVxgY+mSXrS1tStNGY2FdP8CkVED9w5QUi4oLzwvWckDqdaryGfNuBAU8EV65VhLHF3d3Ui1JlGlMk/EFeGicYn4g0YqIBbBoCJlMnIyTkUZVtKK8tUcIaR8uJ81Z4kEHr0sCkGwnZgqupZ1Y8yYMfWzTwcslWoblOHiNQnA+T1yHATeCe4t6kZRYZSKuq812aLvb5zlGnJZW1sHxJQFC4XhAgw0ru533PfWZKucROmhCOlfjZWO90H9KH3QlLFw+SgaSu6bA/aihY7HJUvOueAZ5TUYCaSe4l65jI2pMNMJ/C6uGc8vZZP3LwMrMEkQYCCKupTOrT/mMZDJ8XZhJh/IDJrNZNCeaEONjmbQL4ps6oLGd5HCuyIKaUcl7dQpHTM5VH7LHEqmSL3eNF2Wn7V7NBDBv/PZCfDtTBmo5r9N53CMoGf/5AAbu56xcpHGnlktj4EPQHf3MiRbEh44qqFWNhDnc9lR6kY5aRUgbKBcM2FqNeQZyWT00stu0GaQPljgnA4SgGVLl2HsmDH6HEuBpItiMUWR6VAw+ESQKLIeLytEgMb1o65w0VquE/daNtFnoJhOptPhWmM6QFzTMunkzcaZPHN+ub14vrgXloWo6KxRXqRxBK78oni3kgCbiMBxjYzaKtpfJdikvSRTp62HIsBsmvRqw4UJAmGUSlUU8iWEI3bP1Gu8P16Xek4ZB0a3GTX2B5HuJy17QvY7lyPlr9vTBoBstmOi+fWi49x7R2Zj8mxngO9x9saivhYlJ7OfkyfnWBC7mLzR+WGQy+w7n5fAcyDd7QXxSNXeg/b2pBcdj0vOLrxwFk497VRlYi+77HIcdNBBdSZTyiyvnUpZkITrx6NEG2576DdGSupQvw9Lly7F+HFjFSEWNqDDKBvBc2uYpKkwwpm2UUss3Jn73/rz/yEQPHip6pHgeqqwUQaRzeXMK4pE5HVQsE35GBimgDmBUwrUiyxa9M4iMBZx88uTtqjXKlJYUS/i6soJePDdIeXn6TFz0wnGFWHxok80AHwvBZJgjiCTB91FPwXq2NTDMVZUIt5sHuox3oN7ekUA6cl7oJxgxHmazUaW7ydQCNAz52gqenFeap/Kn4qaxoGePtfJARz+TkbDi2yYsjVwx7XSGgjwmFfIF69FkC6w6YEkgUGlOzynolpCJpcW/zj3ri+dRmtLGwrFsvaoVGTknWlpppipvC0S7PPH0NufRqo1JZM60D+gqIcDpg4MO9Dp0nWVUklAhvjZUTQSJPL7C0VGekPIZc0AEfxSITsQ4yLoXLNAiJ50I+IroEnnZQj7mzPIzREfd0hp9MlT7wC0AxJuv3h9vlx0xEXX+V3hYEgRtXw2iyiBu8+UKtfegQgHyOn2MSriSiMKhRzIFifjRoeDo8iYFmMmxB8CZYuOhzIJTAFWa0gXKgL+0YAPpQKzGgaK6LS1tRF01eqRHN4377m3l95/uz5PEEajkM+XEI1SORvT2yAQTIPBiIYHgt9640088fSb+J//+Q2CPtt/NugwAhsJRfCPv/8T++zza9x3371ItcUQiTigY6UiBBw0gi0trTJsrqqgt68fbW2tUrZ0CLP5HBLxGNLc93hMcsjzQ/Dr0r3VckWRLmYxGHWjSS3SIQgbEChm0ojGY8gVcwJ+PgITldrZSDb+j+dOrXJGeCel7+S0OWPisirOmbMzW6yfNQIrRpsIiq1ManCGgPvMvXXA2aIw7QJoPH+Un4R33qhnLGPUMDqUG8q/HPZIWDStqnNWetM0E4EWv4MvZrB4XeotGd2qB+pCYfT193ln1KSevzODZ5+ldqPuYOTRAJGlUXnvBiponK1sRxFKlQF5w++8kiAXWCAuNJlr8yLmllZn5K2lJS7D7+Q1n88qAhhjVJ6RQH8A+WIJkZAfYX9AAQfRJ4smtoZaISeqZwIBqmCuPR063i+BNg08X93dPA8plQrwuTo62gWCeT6pQ5nxiscSAhEEb3I2m8rIpM+9zA6/o6urSzrC6XWBfjpttFuRiMoX+CcjadSOPOeMrDHCJiDI56hWpEuZWstm0jo7rBcNRqKyPdy7MLMrhTz681m0t3egSkctEkafd781L+VdFvNkDSGuUbmCcDCA/t4BpFJJOUt6Hm+cGiPp3BvqVtUxE6Bms4gp0OAXyHK6w+wr9YOXrS0wcm86RkUo3kx3C1gkvJIPq8sl2NbZImNjJKJ1Jsim/aLdoJMvEMwtog31BVHzBdHbl0FbioC0goF0L1LJVg/cM9PEEx7wSqCsxCkQZLYog8cee1QlYzvvvBsKxQrCoSimnXk2jj32OGVXYnEDlz4/M1I52emAP4xivoxMOodW6pCQBa34PC445LIXPAeNshCjB3ZBFMoH7bpbJ4Jw4hKf3wAxv4f7w+sy2szsKWWiXDK84Pd7NPD+IPr6+gVYqev44r3n8hnLlhYrOo8MLrz22mvYfrsddU/33HMPtt12O9medIZU9JaNYoCCUXMGHbhldLCp7xnI4P3HlPmoCj/wLPf023ezjIXXpcwyM0EswudrjvwOAsKe8VxBC9D/Cg7+vw6CG40hrkuwkTS3ajmLGPYP9JtCLxYRj1pamy/jMq8pTE8Q7CIGBtwM/PDlIsCMWvKqrhRCUSwdDItEZFjKEI970RTzhOgR0yDyRQNKkORSlFSwdrwtOkij0NvHUoE25HIZpa0YUSHgculrGYNqFZlsHvFkG7q6e9DZ0a7rlxVtC6K/r0/fQyFhRIrPSINH5UOB5O9Yl1gLWlTK0kVWO6X7YWrfq++hcLoaWKXe1PDTAMMCy16kVcaL6VrPWDqjrWgWlbpXgsCoi9IsFT+icVL1shQiDWarCTLpKYbDMQT8NreTIJg4oljIIBolgC4o5QV/HMu6+9DZ0SlFXt/bGo2eedhyXpgSY3mHF8ElAO7u6kLHmE6lD2koLJlttMIZRtJaU3oOK4loRKW1To6+VV4+BPz4XXx+GqyxXsSfvzPZCkuZdHd360/+56Jszam+5hQg/27RfKblK7ruuHHjBkXaKd4Dff1IplqR7u9HS4rRJVNwfDkHrm/AygqYLhSg8NFhySCIqqI1xQpTfml0pOKolorIV3yIROMoVRgFLiIeMRBc9LFemGQaVYQDPq2PwIjf0n2KMnpOmYCOom50qgzsZDI5GQ4ZBJbO+UjLSUeEDRccPVUUUCAIVv1vqRtvvP4Wbr/7KZx+2snw07nzV1Rfyyhs0B/GpMOPknK/6qorEInzKlUsW9qNMZ1jba0iNPwsSWHKLYFshk0gJSRaohhIZ6z2sFZDPMHyHgK7siI//JPPFaRTWiigyOgmnS0xcfmRGRhALJkUGA9FggIPMabPi3mUg9QLJbQEGaXyoxoKoD+TRSreqo9znrCwlTeZ4f+w955RWV3d2vB1905VsEWNsRt7jQUQBKxRY0ksiQVUQKUpKoi9t9gVe+8oAgpYsMdoLNiNGo1RY6Vz9/qOOTf45HzvM77x/jrn+XEYIyPGKNx777XXmvNqs0LKUEF1VhRE9BxZkqIU9g/6b/p/QoEkFMF0vyvuPSkVKiQFVPRR00H7EV0jfR96hgI6JsArtIzp76pVChQVFnOhRd+Xit6KL2bF6HAqR3IJ+atoful+SeVyXv8V8q/CokJ4eXox7Up7GtGm9DPoHahAsCooffo+VCBpNVoujPleU3FHa99ihc6N7peDUTR6BwhkqJC4WW0WbtKI/RGoZRV/LkFfWI7cfWYnBJkOFcB8uFb4QMojuhyWUh7t55Bqec0rpfQOmdl3YKOoPpewD4ltpRBR46gkSlcoSiq8Ovy+WZ38vleq7FnOfFTIHKggMUFOa5GlbSTBomZB+Ez/ZIhYqiaVfn6O+fn5zM78Uy/KkgFCiPl4E8xCVOSQ0lYsIYbMKdxXrcAw/muimYP3QBnr8UlvRB9BQGm5cabPRHIqRn6lkNL7T5+XBtpQs8paWQXMdmKQRJBLZDCUGeCm0whZ2eX3l84cek60t1AxTM+oqKSQARoqSunUc3AjQcUOASjCmqbrovNLOB8dzIBWrBVBvmIvZ3Lp+qjA0zDiS2tDoxYAFPrHUa7bJj0/fy6KgCS2j1BXtVLQtiuIsZGhoLAMXl46mM0GqJS07gUIjfYLtUoHu03QsAqMA31eKraN/CwnTojGxo07mM2xO0RIPXoc/fv3hsFAch+SRNHvUwFI57IcRr0FaqWWzy6Hje6tHRabhcGCivdbkLIJNQpdO9cQ5cxxxZkhMK404Kgc6XUR202fz8EgjkKu5QaL1rxeXwqVWtBMS8QkdyJmWdAq0z5A1ykwZULeOvtp5MK7RKY5agQf3H+ELVu2Yv36dfx5uJGWypiZqShETWYr37+KYvXD+4+oUoXOK0EuQ//DVi7VIcCGm3OlAsV6Pa91ujZa41QD/YtlFOSqFV//30L4f4tgXiT/dTwgHx6f8VOhAGUKjXWFhMsLWjleRPSwiWahzZVpGtogBb0dPWShOxcYp9JSoZDhYum/mF8EI0KFNvRf5js6TIWHSp9JKPpEvBj4ACP9jVwGOyFnhEDqdNz9fPz0Eb6VfcpfRCFaiUvkcgOTXXsIMwAAIABJREFUyUCooAsqKu7sLoikRONWaPicvHgqCmHqyKk7pM9M3b/ZZGRESySVwmoyQa5Wk7wdNpKASCRM7xHVS3+GDjxajBWLrow1bwKtTzo8kmkQhcxmEnoGguOI7yUhSLShat3c+B4zUmkSEHH6ErJnie6jzV8Oo8kCmULC1CQJ7mkULo3OpYZFIlbAZDDD3U0jaLashMQwbgWTwYgykwvelap+biIEcp3QNdlnbeOH9+/h61uFPxsbnKjI1hugUCkhkkpgZB2cnA8vukZCEAjB4TVDjUk5PWnSG6HSaLlyIJRYpdOgrKyUD+YK3fQ/0TtCmyoKXrpeKmKJAaj4+ie9+fHjR6az6e//s3GoYCXo+9Naos2efo/XEtOQxDOVW2xZQ2uFhLtxPbSkQbZZucATDCW0UVYgeHYoCM13EaVoR0GpCZW8vWEpoyJdCYdEAVc5Sk8FoJI2f4kURSYH1CpqJuwQEwopFcxidJ20pVcwAGSQoCJSJqXCRzgACHHQqHXlEgiiqqkxsbN5hopg6sYkZIQTOWETEwvigMhewEjvb7dfYdCgARDTwShz8VrVaNxwKvsUigv1yM29hPnz58K3mjscdmHdWCxC8+KgA53WDMP+hDIB1AczZa2U8+2jvYEKa/oiiQDdJfo92l/oPSJ0iBEsA2kDpZDQmiAtJa1lSbldz2GHnHTiNgvTySxQsRB1aYdMq2XUw9vNi99bO6HAEora4i2Jv/4pOapA1Om5V7w3dBDS+qiQlLCJUSpmlEalVIEYLkLH6O8KEgJBJyvQwQIYIPxaSLagAoOAatZ48nqitSc00VTQs9yp3MdAEi3BDEeHt7Bm6D6JpSSHILRNyYdlRZEumEsF9Iq+Kgo4Qv2o0ObfKzchCkWtIIagxpQKAtqDaKMtKS6Gu4cHv9T8frq7M+JMemZhp3f+w8QkNKMEZFARXIH2CtIyQlH/pTG025yM4DLwoaC1UUqVASxOLRdQCgkh+GYuPvRGOzy9fGExO6FTmrigdNiUEEsExoEQRHq/CH328hR+DqGNhJDSPkpriBA7D0+6bieDEoSK0voqKzXBw8PrcxNdgfTS/anQzlewWvTftLdSI/yZ1aOzqagIbp6e/D5xe0cNg5OaH6Fx4ndFrYRUJEJZaRFn/rp5uENfXAolF2S0noUm1VyqR1FxMXxq1kBJWQkULjHvbzYZlcASmPRlvIdq3dyZASE5m1Im0Ncf3n1iuR9hEwa9ARqdhuV+tEWxWYzQfouJPQYuO52bpAn9VxFcsV9WyLmoyKO1WFJaLAASbFwWNPzCPVGwhlWQUwmoJxVmdIbTOcwMKIFApaXw8vDg5sViNkJBbAed8WYrivV2VPYRtP12m7lc5uCCXEJaaResFpJyKBk04FAd7p6sKCr6BE9vT662CQVWKP8liyktpWZZ8B/ZHeQHIqbLxlIIAqDFYgXyPxSiko8Xf7+K94TW0L/kd4Kfo0KbT8/7n7pzgWmkJozfJMBFZ5YdUoWl/JwkJpdkaNQgE6pOn0aMZ0/fol69Otw8Exos5P6KUVBAkgd3AWAg2YVYqH0cTgsz15tStiMiIrJcO0ySHDfePyxWJyQyYsadkNNZwJMFAZPRwKwAfVkJ0FLI8fH9ez5jxFIZbGYzZColzPScyHtFkg6qw8rP2qKiYnh5enyuP/5Z/P47RPhfZfJ//6/+g5Dg8ouvmF9Znpv4/MVzHElNRULCFAFplcmwfuNGXL58GXt27aLeltGEJo2/xvPnLxhFoEIlOzsHbdu24YdLBdFvv11nRKVp06+5qKRu22gwMVqxfNkKzJk3VxDre3lx57xjxw6MCQ8XunSnEymbN2Ns+JjPhVk5QI3b9+6ha1AQSgsL+AK8K1fGxQsXMG/eXBw6eJCbUlroRJsS2uXr64mZM5Lxww8/4MatO+jeux8XKy4qjMjMYrehb/9+WL1qJWp+UZO7X96InQ5MiovDxpQtvLCokLlw+QqatGzNXSlpIK9fp2tUoVWrVly8UsdOxUx+/iecys5G8+bNUferOoy2XrlyhQ+ILl068/3gF0cq5WI3KysLjRs3RsOGDbkwpkOTDt1q1arxxm40mrnwuHvnDpp83VwwYdhIyyqDw2VlWlqlos5Ygpu/5eHtm3cICe4GNw1p0Ixw2E1wOoy49ttNaL2qoUnTlnxf1Uo1Nz3jo6KwZ/duQTpis+HK5Sv4pkMHcCHvSRuXE+GjR2P33j0MhBDybLMJxfqmTSkYNGggI1/sfi3XMFavXgOFBUWMQrhpdbh//wE0Oi3UOqHooLXVqFEjfu61atVCzZo1+Xmyns5sxoULF7Bt2zasWLGCD3lCduieVRgxb9++zShxjx49PiMfFYXD0aNH8eHDB4wZMwYbN27EqFGjMHfuXKxc8XN5l+zCwQMHMeD7wXxAlBbToejOxemFy5f4e5KRjO79iJGjsWXLFmYBiAWRixzIzMjEiDFRKCosgIdK0LkbbUD33n2wY+cu+Hh7wlhWjMdPnuHmg6f4tv93qOyu4gGdFouRUcODBw/yOviu/3flWjhC6GS8cRKCQLUQFWUP7j9ElSpV+b3SaBQQi62gDGK7kyZw0dBPMsY5YeUxzQ7IUIp7efeQkX0TMTGToVMDVlMZ5GoVXv/9FgnxCdi0cRsWL1qBWbNnQKkRDjMqWORyJd/v2bNnMvJhMtmhVXvj9au/odUpCABjtOTqr1fhH+DP906mUOCnESOwaPFiprOpXeOD1+lC2KhROJZ6lFFh+rO5Z8/DLzAAHwuL4OHtyfejLP8TEhIm4UjmMRQXGaCRgKVSG3buQFBgCCQQI+tENkQKObp06QINFeGfnfBCE1GBirx58wbnz59Hr1694OXl9bn4pULv6tWr3ID1/64vF1j0pVKqMXjw9zhy5CjLPMiQQmsnODi4XIokmPLIkHLv3gN+n6liIVbnpx9/RMrGjfz/ysr0/EypgGU0UCqFnpo9otdNJuzYvh3J06czE0Ulbhd/P5w9e5Ybz8wTmWjQoAH++OMP9O7Vi4tWKtyGDBmCvXv2csFdIY2ivZH+Xs/u3QVpktOJFcuWIzY2FoX5BUIDqVbj08eP7FsICAgA7eeMLopEWLBgPqIix3EDb7UIlPuePXt4ryfmgd6t9u3bY+fOnWjfvgM+fvz0WXNLa9zLsxI///S0AwgIaoFtW7YjfOxsSNU62K3vKeIZJFscNHgYlizbgcreMkidRbBZDLDa3NGugz+eP3/GjQhplF+/es3PmtBCKi+oEaWGUmARBSOV3lDKCO6BQ/vx04+jy+lpge4/c+YM/Pz8+P7QOqBziP6hPYSaB9oPaA+ls6t69eoMPPz96jX69e2Hew8fwNOrEgqKihhdGzpsGLZs2cQACz03GUkDiOKWEFMjxb7duxAXE88/v9RgYKMmNSI+Hl5w8/BA+pls1P2qHtEEePToEf4uzufvFTE6nBsTOlMio2OwYtlKLq6p8KEzymS08J8PDu7GjCYxfP0G9MO+/XvL5X0C30ZeHJImTZgYi+3bdzLKSufrvXt3+RrpndNqNTh6LBXVq1dDixbNy42fdkycOAEdO3bEhw+fMGPG3M9VD4Eb7p6eoAJq5MiR2LhxA/Ju38Krly/Rp3cvKCmhxmaBlMx3+jI+P3Ve1dG0WXPYbGZo1NTQ6TF+fCT27NovIKGQ4VTOWfj7deGmmaRYtCby8m7gr5cv0L//AIgkJHGg80+Ja9dvYvDgwbhz5zazARarAUqFDFa7mVFypUIDs8GKZUtXIS4ujuUQVruABNPPi4+PR/369Xmvr2BXqeCnPeHhw4fIy8vDd999x3+WmhyTuQwqpRaXL93Cjh3bsH3HKuzZtwuVvGqiR/eeKGXtMQEaBk6xWLRgPRISEgAxeTVIc25F+vETiI2Nh9Go5/Pz8OF9CA35Fm5udAbbUFBYgGVL12DB/IUQSwQ9fXFRGXRuOm4YCeSl/b2kuAxbt27BmPAweHvRe2/gWkEAEgzYvGkTn81KYkytVo6XvH7nDroEBAhNusMBv4AApKenC+b18tSYiqL338oh/vtr3v/rJ/4HFcHlt+gzPi78970H93Hq1GnExsbxw9u1ezcIdaOFIMShOLB2zWqMGDES7m4eXMy8efM3BgwYyH+vcmUymzhx/HgaI8P0cgtSCAFZIWnBtKmJWLh4AW82NocNR44cwW83buDnn1cJonuIMOC7gQgJCUbEuLFMYxBid+78eaxP2YzUY2lcOFMXVFpaBE/qejkZgY5gCzJOZECl8kRgUDAcdovgWXDZcCz1GCRqT/To1RdlpUboNGoQO3/g0AFkZuVg765dsOlLeNHFRschpHsIevbqzojon8//RN/+A7H74CE0atQQCilw6MgRSBRafPttn89DZQlpoWvauWsvunTqhHq1v4RULkV6WhrTx8FB3fgtYG0SUThOYNnixejWPRQtW7aEsaSMN/TGzZvy5l2nTh04qGOXydCgUSOsXLkOwaGhfHBQx8qmJjtJHaSsa7px4zZu37yNsNGjoZTTYWKD3aKHVCFBZnom8vV2DB8+AlIX0TomtOvYEStXr4KfX2fIRRLYzRZET5iINu3aI2xMGArzP8HL2wsJsfGYv2AB5Bo1DISaaUgr6ODNc+jQoejRvTs3CyQradasGa7/eg1VqlXlt720uBitWrbCjl270PabTowmGgxGREdPRK2aX2DmzBm8PCqmrRXmF+LYsTReF6fO5PC6FApggWagXz989AgbNmzAnDnz4OtLqQoC7U1oZkxMDFJSNvDaHD9+At6//4B5c+egUcNGjLSaDQaEhnbDvPnz0LBxE/hUFf7+iuXLcPf+PWzfsRMuMSGTYhw+dBDbt+9A9qnTsFstUMkcOJmZCTMU6NP7W5gKP8Ld2wt2F3Aq9wKOHD6OjevXQCW345erV3HxxiPExkyAi6LpXHY4HSQvUuDCxQtMCLRq2ZKRPkK9qRjp168fvu3bjzdJQkS/qFkLubnn8PXXDWnPg0QiRKJxEUwNiYvQGBesYkHHBtMHPH/2Jy7+9gfCw0fCSRpBhRRlBiOmTJ2GuAmxqFunHpJnzMPE6Amo5KOGzW5mGpNmLB/afwhfN2uCJs3qMqPQp+dQHD6YCi8fNT/Luw8eYe6C+dizdw9rlIkKX7x4MV6+/JMbIqfTCoVUitTUI2jTqg1qVv8CEqKMHXa0bd8BG7fvRLMWTQVkk19LK4KDg7BhSwoa1asLp0mPlE2b4dfjW9St1wBKpwOHDx+B2rMyQrqHcuHg5AQWwZAl6JxlsBqNePzkd1y5/hsiIyK4YRFkVzJGTU6dOsXpEu3btWHJgN1sRdNmzbB52xZ06tyJDzz6mjhhPFq0bIXRYeG8luhAvnnzFpKmJyM9I4MpXbrv8+bPx59//okNm1JYZ27Sk/ubEFUJmEnx8YXdbMaYiHHo1KUz+vftC28fMvmW47Ekq7CYceHiWWzevAl+fl0RFxv/Ofpo8ZIFuHXrNo4cPsqfy+6wIivrJA4dTsWePfv4M1CRNXtGMjeQ0TGxAgpUbpb5VFjE1/zjj8PYuLR33z7eV8aEhbFpk6Ln4mNjUb9xI0RERrHsipBYQoXpG1HBTmioy+pCwpQpiJk8CVWrVilnHyxwWD/g199uQe/0QdegThA5SJ8smGIPHMrAhSsPsXb1UmhlZXj36gVCegzD/oNp+Prreox2EtNRr149rN+wgYt1AlaooRBkLnaUlpBG2E2I1oMLWdlZ3Ay2atmai6uk5GSMGjEKtb6oxcUF7XMvX/6F+QuXYc3adUzBk543LjoWCxcu+qz3p33oeFo6vqz3FQoLS6B20+LVmzfYtWsPkqZP57grOmvoWFQSA2jRcyGce+YM0+B9eveHWKoQ6AinC8VvP2DJ8uVIXrwAIqkIaqkIhw8dwuHsU+jwTSdEjR7FxYpcqcbseXPx/t0HrFm1GiqZBEa9EVev38SqVatw+NB+aEheBCfu3LmDkG4huHbtV3xVtzYzM0WfCrB40VIEBIagT98+rB2l+/Tll7WRm5uLxo0bweG04/SZ09zs0ZlEAMScebO5eQwI6MpIrlxBDKEY9x48wPUbv2HQoMGMshMaTivz3p27uH7tKsZHRfC7Bp6MSQWXDRknslFocGH48CGgmTzUJLTt1A6r1qyCf2c/SKmtdYrxww9D4R/YFRERY+FyWCEROXDkyAF4e3shqFso66pFYgUzPBMnxHIy1Op1q7mIJBM3mblpr2eDoEgOpxUYPGgoDh4+BLFMRHOHeA1cunQRt27e5Gc1adKkz01vhRSC5JmBgYG4efNmOWtNL4gNZaV67Nh2CAMG9oPazY4bN25ABA+0b9cFOjfaLwhoKIPd6kREWBI2rt8IjQeNu7fi1JlLOJl9FnNnz+f1SqrNH34Ygq5+PTB27Bg4XHo8ffoEV6/cwciRozE6bDj2798PDw9Cz8V4+eoVS2uo0aNeb9TIcCxauADVq/n+a2ozyWuMJgZv9u3b+1nbnHPmNFasXo1j6enl4QTAk6dP0axpMz7L6R3m9K4KfPPfFLz/Cajw/3gR/C+rIN2h//uW3Ll7D1eu/IJx4yJw/PhxRlbWrVtTrpchXZ2RO3kW98tIlC1kex46dBjeXpUQEhLKRcrJk1mso+3YsVO5w1ig+ohWo85067YUpj4KiwgJmoyVq9bAw70Sd5LFxWWMHnbu3AXZOZlwc9fg77//wvTpyUhJ2cHIRpmZtEKUWmGmMQEQO+Vwmsog1hpwPDMDMm0d+Hftxsiu3GWA3F6A7OxsuFdrgnqN20Cr0kAuBhwWPUr0ZYhJmoOUdevgJrLi1PHjePT6E6LjY3jhEx3mtIvx6PEz7Ny9D1OnxsLXV4HT2TkwirwQFBwMtYQWrhkyuQ0SqRyLV25Av9790KQ2IZwOHD1+BGqtBj2Ce5BgGgZCb+VKiO0iRnN6/zAQ9b76ijeX6QlTEDqgL1q2bAEdJXOQAF8uxbuPHxEUGIxLly5zs0GbtVgqaALpsKfn+fDR77h04RLGR0Vy4UEbEG1EhMQfTz8BrU9tdOzQAWonkJWZgdclJeg/ZDDcNQo47RaoRDK4rA40b9cBm7dtRtu2TWEoKcKyuYuRmJgEtbcXHwDUiFIk28mT2YwkjB79E2cpLpg3D8HdgtCsaRPotKQPd7BGNv/TRwSF9MC124+YSjSbDNi5Yyue/P4Qy5cugUajg81MelQV7t6+j9zc84zmjJ8YhSpVK8NsoZQBGaOK9PzJuBEWFo658xajatWqkEiE/NKiQgNSUlIwdVocm2kSpyQz2tc1MIBjykjiQCaD93/9ganTpmHH/kOM7L3+6zmSEqdg67btUKh0sLgk7KRWy8SYP28+fKvXwciRQ2h1IvNEBhQeNRHgFwg5Vb8uG6xSG16/y8fM6UuwNWU9FKIP+PvDO+w6dgGR4+Ogo7hUm2BQlElFyDiezhvzdwMG8OaXfjwdpGUMCw8XpCMaDRd49+4/wLYdO7Di55+5qSEmhiN8FGp2nitgBO2mZicVwU4oHSW4fes2fn3wCiNHh0PNpkgnjmXmMKIbM3YcHxox8dMxa94suLnTurFCZHNC5JAgIT4Jy1csgU1cxM7tNs264cr5K5DDBLFSgm8Cg5GZkwOVWs4FIoWxEAI4I3kmvv++P5o3bwCK+yd9r4SKBTvJfwTY6+aduzh77SYm0NpkZJ2yf6WInRSLpQsXQUs0u6UImzZvQaeeQ1G9Wg14Ku3IzcqCQ1kJnQICoaDoVjtFFtHfFoHSaF02BxQ2M/548QKHT5/F5Pg4yO1W1kNDpmDU7uSJDNbxBgcFgzqWY/sP42P+R4yJGcs0vcgphalMD6fIAv+gQGzethdNmzaF1OVE9+6hWLVuA+rXryc401UkpTAiefYsDA8bjfr16kFN1K1NyAImsttcWIJbt27h1oN7iJ4Uy7IJwRsh4WKKtIb0ymaePIhTp7KxZvUmplQJQHAR9Sq1IS4uHmGjJqB586Z4+uwBFi9dhJSN28mOyUZHKlKsJj0bbrLOXIBOp4WrvLm+8Ms1PHr8GGNG/cj0cmbWSfz58k9ERURCKpLgUmY2nj59ivD4aBgsJmjk5ZpKhws2QrSVcuhLDHBTazAlZjISF82D1l0FCRVFVj3EYhsyjmdA6l0LfoHdoBLRe05omRiFJUZExSdi947NkOqLsHv7NtSo0xjduvdkkxSbvcRiRiaDgrtxs0/pMtzYsISEY2+44SWJEKHUq9euQ4/uoahVsxqnCY0IC8OsGXNQw+cLjl+DoxifioqxbOVOzF04Gy6XCQqxC9NipmBawjR4VfHF7Vu3cP/BQwwYOBgKpQZS0p8CePfhA/bsOcRNuYLWYLk5nKRyIlggdjlw8sRJ6HTu8PfvxsWM2WKDipo7kw2JkyZj2pLFUHsoIHUW4lhmJtLO3cKG1etAVlAStdFaJRQwdtIkjBg+FB1aNYXVbEPHwD44fOQoalT1hlRMDYANEpcUpzPPIivnBJasncv7xeXsi3jxxyuEjZ8AI5ncNBRDacGDhw+we89uLFu2lO9fWnoa61WpiJ6/cD4q+/hi+PDhzHqQYc1GMW9SMfLu3selyxcRGRXF/hYLMSoyGe7fu4crl+n8iODCVyKis8/C50fq8RPQ+X6JTh06Q+ukd+oE/ir5iAE/DIK3WgeHxQYFjZGXAg1btsDuPTvRrmlTOC0mnDmbwwxJUGhPvm6ZQo21q9ejW0AwDhw6iIi4CfAlmQWn7zhYgsdpDUZierRIiJuMZauWk4qBk27oa/bsWejf71s8e/YUI0aM4NQkYjkI6OBy12bH/PkL0aWLHwIDuvI1wGHmYjEhIRmLly6AQm3H0fQMSMVV0atXMExWG9RKkg3pYTHbMS8pBQvnzgQUhfj08RViExdh8/YDcDkEuYfZXAitWoseIQOYKfetqkJu7ln8/vANg3pZp46hfoN6sFhc+OP5n2j3TQe8evMaGpWa9/NpU5KwaMECQUZYHkOqYAM0EBM3CfMXzGfwrLi0DD179URmegYqeRFiXh7/KpUwC0+FNjE49MXpOZzrTvJJ4awuV1/+m4rvvx8a/g8qgv99T5CXdxe///47an5RC8nJM3D27Bm+mYTceXiSZs7OyFFFrigVtqQFzTxxgn+va0Agowlpacf57vbv318wlVTMdgCQnDwL05LioVBIcO78Ke6cIiLGsy5RLFJCX0ZxL0rExycgLPwnNG3aCFk5x/Hs2R+ImTgVRSUGqNy1MFoMUMtFUFLhVkobqwVQ5eNIRjok2kYICAplREgnNkPsfIfM1FRIPOuhzTch8NBqmI41FX9E/NQpaNQ+AKN/+gluTgMmjBqF8ckLUadhfbhsBtZGSURqWG0uhIWPw4F9W2HXv8SVa9dhklVHZ/8uUDMPTIvOhGKjHktXb8PQQUPxNRXBDgtOn8+B1WlH79DevIlaRYBcLIPIJsL61avRa9j3rP9RmhwICQlB2rkcNiipxVKYS0ug9CAqxYWUlM1o364DmjRuzAg7NSAcDVOuzXz0+AkjA+MjI0DGazO57wkRdthwOC0TCq+a6B7sD4UZSIiNwbikRFT9sgrsZERw2qEml6zJhqzzl6C3GDBwQHe+TxNGjMWqVWsgddcyEiyEnYtRpWoNXL36K+rVrc/GpebNmuPe3TtsrBJT3iMVYU4hy3bVqvXoFNgbX7doBvpIS5cuQsMGdVln3rNnb9jNFEAnw7p1KQjuFop169dj6bLFfFgp1eWDIqj4ptxhlRx379zF1au3EBk1DoVFH+Hl6Y20Y1lMlfkHfMPMQNS4aCxdspRRSzmbpUQwlJRA46bElNhYfDf0J7Rt3w5ZGUfx+q8XGDN2HBwiKSQKHeu11DIRXv35F9Zv2Y25c6dD5vqEzJOZ0FVpgCaNWqGSggpyCwwiAybGT0HLpgGIiRoBp+kv/PnmJdLPPcSI0VEg/5mC51vYGFlKP34cnh6eaNe2PZQqNSbFxSM6Ohq16tSBxSQ46k1kShRLMIyo9y2b4eGug53MKCoNLBRDRPJaaxH3sqVOFdQKFaSuUty7eQtnrj/A2KiJEFv1bC5dsGwNFsxbCA9aMwAioicjefYMVKniBofTBIfJCpVUjSmTZmLe/JlQulnYxdypzbe4fuU3KN3E+PPRA8xavhpbdm8p1+bZIadBIU4XlixZjA7tW6Or/ze88VJCiEwih0LlThoKOJxmvHj7DodyzmPMuChILCboVEoUGcqwaOEiLJozD2qpAzC+w76Dh/FVm+5o2awZFK5inMlIh0NdDV0Cg6EkFMhsgFwhEZzqJgc8VArIHDbcu30bZ+8+xNjw0dDCDn1REeQ6T9bQ7du/G1V9fBDQyQ8ylwTTExLx06if0LBNY1ip0HIouKF0OY04dCwVPtXrwK9zZ/z55AmmJyXiwNFjTIOryXlPJli5HPOXLEKTtq3RPTAUtLLovtIzU5E+12jHhHERiE5MwJf163JkFRW4QgIXDUkQzL0XLqezw77ft0MgFgkeAIOhDGqNCFd++QWXL+YhKXEaTuak4tGjh5g8aQYnZVASCSUWuGvlmDp1GoaOHIuGDRpCRXJHhxNpWae56OjToxuMxlLknD6DN2//xnhCfQ1mLEyYjojISFRpWIf7FDJsseC53JBjJsc5JX85xZgaNxmJSxdA7aaADBbWxcNswMULl2FQ6PBNlwAoRS4oJGKm96ckzUCthk0xMTIM0tIy+HX8Brm//Aa1m7o8rcDJxRjpHletXoOgoCA0/boJ66oJyRJ8EQohg1elZunG1KTpmDN7JpQKMTMbU5ISMXjgELRp3gbmMj0UKhMePnmKy7+9wLCffoTTVQSlxIU5U+YgaUoidJUr4dnjxzh97jzGT4zm+1xMbKC7Gq/+fotVqzZi2bJ5sLHZUNDDk2xBBEqysCI9LZ0b9S7+gQJrQnylE7D+/QlNSEDKAAAgAElEQVRLlq5AxPQkePhqIRPl40j6MSh8m6JZi3aoqpTBaTPwBDKZXIn07JN4/fIPxEaMxrVfb2Dz3gysWLUKWjkVVHqmw21GO5QuBeLi47Bo3UyWJUT9GIHkpNmoRo0Y+W9UQp4zraFhw4cxre7h6YGzuWf4LCBk8MSJE1i7bj3kUgVnN9OeTe8rNa63827j8pVLmBg9kQtH1vS7XHj6+Hecyz2LqMix3KRaON+W8vGdOJaeBeh80b1bMNRGIDYmBmOT41Gjdi2Qb0zBBmAhzjHz8hlGdrt37sJgTFrqIZbDdevWAwaThROKkqfPwqa1KViweBHGxEbBx7cyXBy1qsDH0kJ4uXlCSuO3jTbMnj0PicnJkJAkTAqMHRfByCvtib/+ehVDh/zAOmpiV0jjTAAd1SxUeyxbsgxJSdO5+CdQ6PHDh7h46QoiJo6DU6RHemYOdNq68PNrzygzPfMy41u4q7wxbeIKzExKhLaSnmVA78rEGB0+AfkFRlT2psbCxgzLxMhpLJ/88itPLoK3bzmCgwcPwe4yQCon1FeJUoMZZ8+fw9u3bxnlJZnhrOQZmJ6YxOlKWq3AwpCumiSOUxMTsXjpEmh1avx2Kw/79u7B2pU/w0bNRnmiT4UvYtq0aVi9emU5gygMVhJ8Wv81g/h/kWB+9Susg//+dty4cQvt2rVjfcyJE5lC8Voe/1hSWgra3wlRiYmNxZo1KVAoBDcqacXo4Qf4d2Ut2e3beVyMEBJcMW3KZBSMFcOHD0Pq0f1cUE+ZFo9lyzawbogTR1wUuq/lLFvqbG/nXYdvFW+s37ASrVu3gX+XUMgUSpSSEUsh405bZHPAWeqEXCuFyfocZ3+5ApmuIdp28GNjkFpsgML+AefOnkXwgCjWxZYWlJH1El5uYuw7eAAdQvpCQodb0Vt0+aYjXhSaUVimh1YlglohR2Ghnt2sXbp0xYXckxBLinD4wAF8/9NkQOEBmAxsDFGqnbA6AXefL3A66wya1agOuUaOfQd3YVxUJJxWMgY4IVHJWcIhswkC/FPXrqB9u3Yo/esdJk+ahM2H9rBmWErBjIT22szILyrC3TsPOQmif7/e5QbEMtaCUe9K5gbSQbVt3YpbP7VKznIPo97K2lCbS4yMczfQ4KuGqKpVI9jfD7tPZMKllMHTTQ2LsRQKmwsqtRvuPvodv+XdwPeD+0AtkyApdhrWb9gIu1gEJf08SlkoM/BhRh0xaUrfvH7NurIpCZPZ8EIHPlGENqOe0cKcM+ehJU1Zi5bQqGWYO2cG5syegRnJSZg2ZRqUCjXkEhVGjgzHurUbsGz5ckxLnMKbnkIlFRzKZDwymZn60+jcMH58DGbNmgUfHy/k5xdg+vTZ2JSyAeSEp42A0KL4uDi4e7rDZDDwvWODhtWATSkp6DNoCNw9PbBkwWz07B6CDp07Q28wQ6r2EKb0EBoiliIhaRYWLJgFpaQEp8+cQmjv4ex4l5nJmW+FSCfC4bQM+HfqAQ15lGxvcSPvJr4JGQaItXCSQdNOOY4Uf2Nm9Dc7KxOhoT1gs1jRoEFDvHr9it9O0gLrOY5Lx4aZwJAQnDqVxZsapU7QoA6Fxg1OmxlqlxEStQpW0DNxQGz4hNev3yD76j2EEfVtMWLe3LnoHBjKaAjMJFeQIzF5DqbPmg6ISaMsYWPLu9cfsGPbfkxLnAynqBBSuQqhfoNxeH8q3HViHDuehu9HTYB3VV8UFL2C3UnXxGZ5PkTTjqYhOCiw3DEvw9qVa3gtiyUU0QaYHMDijRsRPiYCcg7kd+FGXh42pWzCjpQtsJR+gk5pxqw5cxExZSmvBw9XIXLPnkFwv5GAQgu52AmrycBrokefXkg9egKGUiO85Q5c+eUquoT2AzRqoKwQbmoybikY5VKqJDh25DB6BIcCDjE6tmyHq9evAmrh8Bfb5ULsodSGgpIibN97BLHRsTh5LBXDhg2FkwyLZE4iHJbynq0WeFSuhPXbt6BbUBA8ZCo2L5FG2mm1w1lqZO1palYm7CJK0qDUFUJ7SB9IhkcvkO/14JFtqFe/Dlq36AyTSYidlEhc0Bvz8eTJU9y68TvCw8OxdDmtv/kwGmngjYiNhmqVEmUlxSwvunD5Gtq0bikUsgBWrdvIyFGjenV4wEX6iQx8/JSPMeFjubAIbNmOmTFZJXdONqAGykImRjK30s5M7zkZuMqcmDdnLsZOjYfGQw2XpQxaKQEOduSczEaPgSOh9KoEh7GEfRYkB9mzPxXd+/fjGYaGt2+wdMF8zFq4AiKZgk26wrAFCvy3Iis7m3XAhLZbLSameQkNpjQZYrcMeiPr88dFjceqVSuh0yphMpYhOjYaMdGTULdmQyg1pBMvxImcU3j49BP/P6nUDKu5DDMTZmHlyjUMAhDy3fPbfjiZlYOatepwY200m2Gy2PDzyvWYMnUqFFyHOGG3UEYtGcJNvI+RodTd3RMdO/tzXCEBPmSCE5kdWDxnPsZMnQJ3Hw3geItzV66gROSDrv5B0FCaDF8tcTjAvUcPcTrnJBJjI3H58jWcu/YA8ZPjubmjYpv06+4qD0icIkSER2D6onhUruSB1vVb4+O7AhSRF0StETLM3XRsQA/o2hXnzuWyDO/osaMY+sNQDBk+FHt27eH8eNo3KE2EDL82C6XTiFkrfvPWDQwZ8gP7cNg46HLh4f0HaNOqJZu3NSqKKHPCqKehO4DVBWRduoYGXzVGdZUO/v5+2JudBpFCBl+dG2wmGzeJlDzy+98vkXb8KKZNmMgJ5r9cvcQMYqdO/iyPmjItCfFxCahWxReREROxYNVSTj1SMbjioEBP3sM1UEDkEGHkT6Oxc/9uuKTAmXMX8NdfLzF06BDk5d3CNZZvRDFTSNdAaTp0zbSWRS4xoqNjmMWsVr0Ks6pz585GTEwsPL3dYDQXIPVYJr6o0ZK9Mu5eUpithdAR5QQZYsfOxcqlSyGRvsXy1UuRMHM1FDoyDcphLisGxKQ/lkLk0ODhwweoVdsTGRnpUMorIzgkGBKZA2Wsa/fkVXD73gP2XezZtQNWix1TJydg4/oNnALyzyQL+rN9+n6LXXt28/6UlZONP/54hrjoaDZoU2pQhQGYmPkJE6KRnJzM6RJc5VFqj02IYq1IT6Hotf8tgv8fiuAXL15i3759yM7KYa1SixYtyuNohNG7z/54hObNWyIt7Qi+7dOXO3vqSDMyMjlTs1tQMG8QpM8iPc7jx7+zg5Ne2PfvPuGLL2qiZ88e2Lp9AypX8sTCxfPYLNapUxeIedukw4gVA3j16h1q1qrKxfKKlYtRt25dhAZ/y/qqjyXFQtaoywo3uQYSmwwWQyHk7nqc//UqDA4ftGrjB2+dHAqYYS97gcuXr8CpqYG2HUMgZgWTC2JbCTZu3oQrd59g347tUBgK8W2vnliasht1G9ZnUxHRRaSloiKdHLC0IZiKn+NG3h0YxT7o0MkPOjLr2+ywOYq5aF22Zhujvi3r1IbLZsaV27+yBKJHcE9G94oNeug0OoiMNuw/cBDtugWgdu3aKPjjFWssF61fyQMEVCT1oAxiJx3QChw/fpJDxr/r3+9z1FbFOHZ6cUgrm5d3Gz8OG4qS4nyQTFqjU8FUXIDzV67DJPZA316hEJdY0KVzJ+w9kQmfWlVZh6USSbijtxnMePjiJa7duIaBA3szYrdm0c+IiY6FVKdBqUHPz7qwqJip2FWrVqOrvz9KSsoQHh6G1COH2cjBwfM0WpMgaacdaWkZsItV6NOvLx94KRvXIjxsJA7s34d2bdqhbbsOeHz/CW7dzMPAgYMZqdq6fQvr9AiJ4BQDWhguihojyliGJUuW4fvvv0ft2rWYfr58+ReWSeh0Grx7945RgPnz5rIG26tSZU7p4CmDJQVYt34dgnr2QfOWLbBu1XI0+7oxOnfpArlKy3II1m9aTCjIL8DaDVsxbVo83FQW5JzOgcGpRXC3XnCn4He7CWaxGSvXbsDL5wVYtnAuKnmacfv2TWScv4eJMVN5fVDYvpy03BYDzpw6zYxJYEAgF9skIzqbmytoIHlakhWUy1vZpxJvnkYz0XRkhrLzoAmvSj5Mm8vtenaCmkVqIdfUXorfnzxF1uU8jAofi3NZ6fjzxQtExZKmX8SMRcGHQqxem4KJMRPgXVnNiD1Fn108dwVOhwzB3QKg0ljx7u/3GDZ4PDLTTkKjFeHi5Sv464MR337XCy6xEVotZW3YYHdZIRepmO6VimR49fItvvyyHrZv3o4RYcNhM5dBprbi0bOnOHf9Kfr2/x5eagVsZhNOnMrhJuC73t/CXSMFbPnYtnU72gQNRJ3aX0Fty8fFC+dhgBtCiC2gyEaFFAZTEV6/fY8Ro2Nw5cJZyM0l3CQePnsN3w/9Ae4iI8fSlZrEPJzjxIk0Lmq6dwuFyA70CumFvfv3wLu6txBCb6cgenrkNjx6/BAHUzMxa+YMZB0/ztrfcROj+dnQrBKS5PDQApkEcpUGVqcVMmINFEohA5kCrUw2hHQLxtGsTKjddVyA8KFOSSI83UkYtrH/0FZ4eOrQ1b8nVEodFxAyGb3zVly8eAn3775ATMxETJ4yngtFPz/yA5QjxkYDo1s8CMFBxTkZ3oSBB1RkzJk7h9kg+jk5p7N5XZCxymG0oFenrgxyaGv4MkNFUhAaFkK5zoSIW6gBpElan8owd948xM1Ohpu3G5QkezCXQiyyICf7NOSVv0KLNu2hU7ggdhLaKMHiZWtw9/dX2L19LfRvXyFyTDgOp58WRODESNNkQpp0pVLgSOoxPsx79AjlgT4UKUZyB2ooaCgFpao8e/4cuecvsgGLQxkdVsTFRzOVXKVyLTbpuiR6rNu4EW3aBqNl69aQK62QilxInDwDiQmJ0KrlkGvVMJQZ0cWvKx4+esLXSZPtaE8fFRbJRbacroPqQQdt45xvwqwWST9owExIaG/+7JxJT1IoI8khEhA7exa8q7kDjne48MtV/PHJhYEDf4DIqIcnpQpRSo3DgfOXLqGsuBD9e3XD0dTjKLUpMezH4VBQxJyd0pfkcDlEsJU6sHjJfMxePBWlZYXoH9wfaUcz4Ea6bLEwrZCMhD6sM6f9gQx9Kpw4eYJjRxcsWMCG62pVa8DhooKertXJhj/6upV3D7dv38LQYUOgpkjJ8qSXRw8esgF7xI/DUVpcwFIMtVYJQ3EBzl2+CpNEi349e0Oqd6JTp2+w52QafGtUg9jugFoqgc1ghUsswsO/nrPZbfQPP5CAF7nnz6CopBgDBwzGyZzTLEEK7tYddqMNS1csx6ioMfCpUpnlR+Tz0dJ0VPY8SGAq1mMr7yVhsIoc+Hn1SkyfnsRN5Ys//2D5Bsl8KFaNIwM5w5/QVwJOnMg9m8vNJWnP379/i5UrV2Dp8mWw24yAiKSCCrRqFYiTWafgUUnBjPLVq+fRr9cg1K/ZFrmnTsGzkg1r1/+Mmg1aIqTndyyHoPUql9q4IVbJdGwklkiNyM7Ogq9PXTRt2hxqrQRWhwVmsxMqtQYFRcXYunUrYiZGczxaXHQckqYlcsoUDRii5oYAm4KCQiQmJWHLthQYLXbcuHkTN2/eQPSE8ZxoRSZe8lwR0vvxYz7mz5+P5cuXczLFFzVqsMGW6jKSCpKBXxgMJERZ/k9//QfIIf7/b8GtW3kg531oaCj69u2HM6eJ1nDn/D5alVu3bULnzt+gYYNGn6N2iJK5ePEiu+SDu4Vwp0m/Jtdr69atBXTB4UCAfyCysrJZA/zzqsVc3GZlZ+L58+cIDx/L0SqEKNLIQk6UoNgcCi2HDQcO7ubOJmxUFCzEBbImkNzwLhTnF8BL6QWxzAEoipB9+hSsoiro7BfKOkM5zHAYXuPcuXMwibzQo/cgIRvR6oBaTiE5LkROmo5F8+bB3WnEhMgoTJqzBDVq14ZCLDg1KfydZqMTleRyGqCUlCEzKxsOZTV0DQplTbCdck9VTlhcDvy8bhsG9huIuj6VYbcacf7XS7w59e3Vl2OSKDeSaCqxDVi7ejWadmyHTh07QmayMxJ/+uoliKViuFH2rNHAnbFCrcXmlF3o0aM3atfygcVC03/EKC0zsM5VpVYi704eLl2+wLpLSgsQ6Fc77MYynL3wC6CqgoAu/lDaXZgUE42wuFh4V/eFXCGCkr6HUwhxv/zbTchVCgR27Qy7xYiokWOxZs06aCp5wcxRPMLAgU/5+Vi2dBmWLV3C44AD/Pxx5cplPsio6+ahBCT0NxmwZ98BfOMXhDr16sPpsGDjhrWYHB+Lu3fzkHcrD0N+GIrtW3dj8KDv4eHphXEREdi8JYUdwXaO8RIm1xEyS5QXoaVPnz3FL79cRVjYGHa6d+sWhC+//LI8dFyKubNnY/CggWjSpIkQxSSh2CIDVBoFFi+Yhx9+HIlatWvh7KmTePrkMcZPmACIZbC6xJxm4qFV49Vfr7B63SYsX7YQLls+jqcfh9LrC3QNCIWcdb52WKW0maqQMHk2a8ikrg948/YNzlz9HUOGj4LIaodORZMV9VwIHUs7Bp9KPujcxQ+GUj2mJExB+JgxfIBzZrUHjVstLxpYf03h/TSwRrj2Ir0BnloNJA69kIENJZQyBaSOUjx98gQ5l2+hV9/+SJoUjX1798FebvyiHNOC95+wcf1mjJ8QBc9KKqbrqEJJmj4TCZMS4empBURGlkiEBg5G2rFMaHQiPHvxEkmzfsb+Qykg2Z3FXgyJxA4ppYJQWJuZ8qKtePzgGU+rCwzowvFPZFa1OfNx59FDZF+8h4nRk6GkGDqxCKvWr0etmjUxsE8flOa/h1Zuxqp16xE6IAyNGjSEFCXIPHwYcs+a8A8MZRkNjwGHGR8LirFg8QbMnTkTXgpqOvJw/u6fGB0+Cgp7MdQKmuIngVItx/GMY3B306JbQBCsBgtmJ89CRGQEfGv6Qk5Tluy07kug1RFrcwC16zXm9/H5779jyeLF2LJzp8B60CAKmppGBjSxCB+KC4Qcc9IlU8IC5QvTxD6ZAqOHDkPS3FmoVedLLrQ5QdZJI4/lMBpoeJATl69m4dWrlxg5IoKlQJxNSqi5pZhlRhpVJbRt2xaZJw/jU/4njBoVySY+yqwmIx5pTVljy4NvDByzSHv4xQvnGIWn4oaKxMtXLuDuvfuIjU1gbfr0CXGsgfX9qhYkSjkKP31iORbt3STh/lRYjEo0UdMBJCdMQ9KSBRDJJZC77JC4TLAZPuFkzhmIdLXQvWd3uOwmjgWkdSqSahAzeQ6mTo5DrSpKtG/2Nc5fuQORjIyDLpayGE1CQ0t6Vno3O7Rvy9dE7wYZUOnAJpmNSqPD4kVL0L1nL07QoeukJmFCZBjCRo1Byzad2MApklmQMHUqxoTHwLdKFXhVVqKg4BPmzVqGWckz4ePrwVSjUyTFrdt3sW37bjYEy5US/P7kGfbsPYx585IZTSWTHhWiNNCCVOe0j9KwA4VChc5+XVlfS02QSqaE/WMJFixcjNhZydB4yiEVFyE96yTelikwcNAwuJNkiQyxnMMrwvmLF7io7tqpLf788w1Wp+zBgoVLIZfYoVLQIIpieLp5wlRs5fSWuKQIeHm6YXrcdMTFTEaNenVBjCwNTPhnXjqlgRDil5GZyeuR7gEhg/v3H/icqUtyASr4af3m3bmHixcvYFzkOJ58ytctkeDe3bu4fPESoiIjWAtNY4/pfSMZ1rnLv8Ai1SLQrxs0TjBTEhY/AZWr+kAlkUFJGfU0jEopxY7Dh+Dh7ob+od1R9OE9rt+4BjcPN1Sq7MvmzmlJycI9lkgQHR2P+StI9iaBknXYTpRZDKDMYiXkkECKET+OxLYdO7Fm03p0790Tdb6szSDLHy+e4eSJTMRER3MUKV0LySA0FM0pzKBGwccCLFmyFEuXLkHu+QsoLi5E3369GFxx2Cl1Q4xr1+6jz7d9UVz2CUqNCJMnxSJuYgJWLd2GubOTYbd9QmZ2Ol59LMa4qDi4nATwkF7dxhp7k0FgrsVSEx48eIDcM9cwfkI0yyF4zDjlWzuBu/fvc4Ny5NBBOGwOzJk1myURKhVlIpu54ahAcqdNS2LfCiHWp3MvIC3tGJYuWcz6+YrBGiSHIPlIXNwkLoKF3HTg3bsPqFrVl5lPYurpz5BnpmIi4v9kIfwfXwRfv36D3akUOUKxPcOGDmdtEUeSiF2InxSN8PDRvHEJWaxCRNS4ceMwbNgw+PsF8EZOnVdFhuM/RypTzuOMmdOxdOlCECTz+s1LrFy5Ej+vWAm5jMwZNPhBoKCJOhRGbSrxKf8dT5ZZszoFKq2O0VErGb7ghEoih7nYDInIBom6DIfSjsGtUiM2kfHgDbEVSokBWRkZ8KreGPUbt4aW0g1sTjjMxZwP27BVB1y9dAleCuDimbPIe/YKE2ImwmKgKVA0zMPGM+Lz84tQ2VsLq+Edbt+9h1f5NvTr159pYUqMKDN8hFqjw5LVGxDoF4gOTZswrJCRnQGtmw4BnQM4rFyp0Qph11YXpxEE9ArliDalU4zVP/+MavXroP93/SGhKDeq/sTA6zdvERraD8eOpqNhg5qwWsloQyipIHKhjvTlXy+RcyoLUVGRbIgTEUpVLks4dCAVTnklDOg3ABKTBadPn4KZKKqufqyN4xlPZgqGV6Fx02bYsn0b6zytZgNSfl7HZkmluxtnBdMXBcbTWtmxYzu2bNrMm/Kc2bPRq0dPtGrVkpEpMpfRwUXxVaE9e+GX325BRhnTDit2bN+CyIgx+PjhA9atWYux4eNw5Ega4mIncYc7NTEJs+fM5o2YCgbBV09ULBloXKxzIyqYDETJ0+dwETx23OjyAl0YNDBkyECMj4xEYGAQI8dmo4Vpt5fPniJ5ZjK27NjJdOzfr19i0qQ47Ni1kypliMvzNK0mI3bu3MXjpuNjx8Nq/Ihrv11HiVWC7qF9IHcChrISOOQuyJRqtG8TgHOns+DlZsPtu3k4f+13jIuKZoSd/Du0wX/8+B53796FzWpDgH8Aaw1P55wSEMfISGHQi4uKBcqEFiZQ8aCI8uEslEvq6eXN30sKC5vMTC7K4xZB6TTi8pUruPP0Na5ev4HpU+LQuEEjGGxUPEgg4uleMkSFT8CqlSsgkZMO1MU03bLlq3DwwAHWYipldg6b+KZNCE6ezIF3VTfW8Q0YOAqHUg/DaHmHGtU8YXUY+TlbiApV0YRDIGXjVtT/qnH5XkAUP/2MMixfsxpOhQ8iI6NBbzqFw/fq+y0unD8PicMJNxJGusqwce1adO01lFkjjViPU1lZkLtVQ/tOAVw4kwlSJLLDZLMhOHQQstIzoBGV4NXff2Nf5mXETpoInUgoXpwuQWe3dccW1K/3FVo3bwWd1h1ZaZl4/fdrjBwzEsWlJfCtXI1ZgpKSfPw44ids3LKDkTW5WIQhPwzB2g0bUeerL/kZfPzwifWLRG+zdMDlYBalYjQ46S5dFhuu/vILbt2/i8gJ4zmHlnTBxGDoy4xw03lxg3Dw8DZcuXKJjXFimvpHg0JIQy+28mCBqMh4jsCyO8swdtxYbNiwHd7elVlKQs1QqcnM8gwNT4m0UwWC+PjJGPXjEE4MoAmXLpET6cdTOXd68JAR0CqUuHjiDFPKw8eFocxkhIdOy8k9fIiSzpv+7XBBZnUiftIkxCQnosoXVWAnmQ51/C49TqRlQOfbCO07dQC4CBam8NldMjT4ugMeP7gO46c32LxxPToH9Eb7Tp0E9kqY7I7CojJ07NQRDx7c58KEJFQEJJDsiaInqWG9/ut17Ny1B2vXbxAy6SnFwGXD9KlxGDpkGJq17MwMxIeC10ieOQNrVmxgDaXVUcbjeWfPXYaJUeOhkth5ME5hQTGGDhuB3XsOcO4soaQ0PGnN2s2MLkqk1Jy4YLcKY+clYhpcIGJUlbKWqQimM6+EilWNO2B0YN7suUiYOwtSNaG5H3DkeDoOn7yOrdv2gpLlCSGl+0JytUkJkzFoQH/4dWrHBskmLToj7859qJWUhU+aaAUzXbk5F3Es7QiWrJoDnVqFnPRTePrkOaITJvNaEgbuiBk5JCRdSNEAcs/lMpPk7++Px78/4ZQnSgmhP08FERVNZFh++uwPnhhJ8Xo0fIK+FyGnxBqdyslBZMQ4BjFcTjqLXZwutHf/QUDpgQH9B0FitOLUqRyYJC74dfWHt84DRNhRogKtnc7BgViyaCG6dviGpRXZJzNQ/Yvq2Lf/AEaNGo0Gjb4WilQ7Ja0sxJiJEfD09oCCQ8CdMNpNELkobUONssISpB4+hpat22Dz7u1YtXYVijk/2w3Xrl9lJHjqlCl8NlDhzGAHv6li6Ev1PNVv5sxZmDV7Dr/HCVNjYSgr5maKsvvtFhpeRcOIqIi1wWSleDQRjGU2LF+yHknTptEIJ8gUYoyLjsfK1euh01ATQo2akYtub48qvKhdIjNHHA4aOAKpR9OgUFGaBc8W5bQZSkOhtI7WLVryABT63Anxk1CtShVhIiylYpSPZw8fOxbr1q2DQkX6OqB5i9a4e+cWm2wrMvBJ90+ypgMHDmDXrl3l8lVhJDalVwgeA5rkSnGp/1sE/z8V/yRfuHDhIkdf0Yb44sULJCYmIj09jW/ipUvnsWPnNuzZvYelEPQSUrQTzUGnxU0vH3VhtOFSkUz/CJphmhGv5MU5YeIErF27kjP0TGY9li1bhmu/Xsfu3fuYEqS8Uoqn2r17N8Io5okiU0QujrS6eeMO9h84TLI+NhEUFX+Cl7snxBZaUlZAocfB1CNQudVCULeebMrSyKh4KkV6airEah+E9vwOhUWl8HJ3g1xkw5GjqTiedRZbN2+GChYYS8vQunMgoiZGY2LkGL5vVnq5XWDEOySoC0QSE9JSU6HyqoXOft1gN5sgkzihVolRZjZg87Z96BHSA03qfgVLWQkyT53kPMkQ0iTSJ6URqTYHVDIVNm3ciMatW/ESODcAACAASURBVKBjh45wGkz4+80bdO0ZioOHD6Jl46/5UJAp5WjWsjVmz16MQYP6MV1HDBZphUkTxMMn4MSv137F/Qf3MHbMGDY22KwGLoblShmOHc2Ad7V66NihMwg0//D2DQJ6hCIqZgJGjPpJiJoqM2H+3AX4sl59jBkXDhuNZy4pwaKZc5A8fQY0np6smfT18UFRcRE7dPv26YM2bdrwpkQmrLp163FMEOnDCaU0myzo27cvIzVB3XvwYaCQSzE9aRoWL1zASNaJzBO4f+8hmjdrgZ69e/E9/37wEEaKyNXL8+Tpojkii+LShOulUPXz5y/gyeOX3JgFBnUW9MBSwe0+YUIkxy1NT5qBOnXqckFJEXL9+vbGnj274R8UxAcDdfUbNqzD2dyz2LN3H9zcvPg5HU09wrPes3NOo7SkEF5eKhw+uB8ar2rw8w+CwimGXCmHDVaczD6FSxevY86MJOjUVjx8/BAXfn2M4SPCWX9OGrvionx4ergjJzuH34cunSk3WsUFGMXhUedPpgkVR9C5GHHKOX0aXfz8uFhP2bgef758iZVr1sJqNkJNQwqoCZIKE5TEDj0eP36Mlt8EYsWq1YgKG8Uoj0gijBSnbTH//Ufs2rITEWPHQudJFL4ViTNnY2LcJPj6VOVihlzxJG4P6NhdoC+VLii1Shw/fgaDfxjMrmiTuYRRDiqecs/kMt3optNy3OHUhEScP3+J5QuE8KxftxTHMk9g8I/j0C24B2pXqYxzuRewesM6HD2SCim9XHYj4CzFjl270biVH2fVSpylyMk8ASg8ERTSk0fxUmi93lSMLdt24M6d59i4dg00MnLKP8SFW08xdPhwSCwFXMAqlF6MbB5LP8J6ubYt29BQV55s9kXNGvh59c8Y/P33KPhUBO9KldgQ1OTrrzFiVLgwyhRA6uEjiIgaz2kLNI2S3NtUxGWczELTls1Rs1p1NmsSrczNoZ4MdArOr23fsQOmJSWiX//+/H4IQzjo/goTy3LPn8Dy5Usx4LshCA8bJ6QrFOZj0eI5fJBR3ihpaEViK1asXIHc3F9YqmYsK+Lm3UwpL1lZCOrUHu6eXrh++xF27dqN9SuX8AAKapPo+R46sBtFxSUYOz6ODai2ojIE+PthTPR4TmChpAGKnOSpYmol1ycWvRkauRIL585HxORYKLUqgfI2l8JU+hG/XPsNLqUP2nfqAk8NFeEGljpknjyDC1duYeG8ufBU2lBSWIAWrbtgw6YtCA6hdAUKuBTh66bNsHLVSo7CpD6/AgmmCDdOiBCJsH7tOlSpWh3fDRzMmn9Cq/UlhZgxLRaTJyWgRu2vWbqxafsG1scmJyTx+/D+41/wquyDqYnzMGN6MtyVVCBRKkoCAgND0efbfkxNe3jpWCu9YOEKrFm9lA3CRKkLQZ1c0rOZNe1YGgM7vVkCSJIJGlFLQb8uxI2PxvRF8+BdRQeRqwgXr17FjIWb8NPIcfhxYD8YS0t4oumg7wczmLRt62YYSLPu5oHjGbkICx+LvLzr+KJ6Nc4Mv3njNkKDeuLps8eoUt2T5VZWvR2hIT0xZPgwhI0JF4btlE/5PH36NPwC/Dk3+MSJkzyIJTg0hM1Wu/fux6VLlzgxh/Y5pVzK/p3bd25xxNik+PjPU2Jp7V66eBGPHj5EVEQEN95OBw16oeFMMqQePQavqrXQ8ZsuUDqBt2//RkCPEIyPnogxI0ZBRUlGDmBMRAS+bFgPUyZPYrMcNekZGWkwW80oKi7EyFFhUMjV3DgTKEEZ4wlJU1kWRNMjCaElQIcHyhhpoI4MG9al4OWr10iYkQiJXMqGODLl339wF3fv5GHETz9xg0mDeXioDzV/JDsio6cLeHDnPq7fuAXPyr7w79oF/4e96wCTqjy7586dO3U7RbEbjRo7CagYCwgIgr0ldg32CliiohLFQrHQUUEFNYqFCFgARcQSTTEawV6wYEdgl92ddu/M/M953++bmUWMyR/z/xp3nkeB3Zk79371fOc973nr62Oi0maSGUkfAmEWs0nn1kjSWShEEgU4ddDZuGP6rUAhK97FN46fgMfmL8ATjy+Stgm5LKIUxcyZs9G/f3/U1EYEBD/77N9w6aWX4e+vvIgWVnZ1o2K1ePnll4vVIaNUtO6kXd4Vwy5DkpV2ubexqFKExbmyIoe46uoRSFZRTlPA/AULcMD++4trEouFkeShD/KBBx4o0XSOLfYZS5A3NNTJWiRF7bRAokRqmT/0//363jPBL7/8d7FFo5jc1nWfOfN+nHrqqfjkk+Xi2nDdyGswfPiV0sANDbViWs7wH/2Eybhp5RYK5LUkMsM0lEQwvEVmkGHYMWOuQ7IqLpo2jtL5Cx7HQQcdKkkfTIojwKOFy667dpeqaNwYWFqXRtW0uGH5ZFb6opflh8s+QF1VHbKtLXCjaSx+7lkU3Xp03+WXiLIUoxugmFktALbPfkchwSpKrRnxKc5nWsRMe/o994n2N+yndKOKJHHCSYNw713TJUmDGdnrd9lAQuZOkbrEAh586A+I122Ifv0HqucpNXEhXzSz98z8A7p17Yau22wjbPXCxYsQicewx+57SJ32tIRu4shnclKcZOMtN8cu3XcRuzfGTXwX6LLBBmhetUrAKavCPfPHF9C1azdks3lkWVGptkpsYZgAJpWtHOD5F17A8o+XY+DA/RCPeFKbPO+nQUZz8bN/hO8kRU7hZFgGMyJFN047+wzMuHO6LBYRx8PMe+7DwYcdghwrvWVTYpN09smn4I47pqPgumJRRvsxHpLmPfqoJEho/fSUFHBg89He7u0335aNnLP7hef/hB122lEq/vFkTF3u1SOuxOWXDZMN5dWlr4rf4jNPPyd6Y27GDBtddvlloh1kKUsCZ7JerJxFeYqw/PEwln/8CX51xAm4++67sfGmnTRLOMPTsC+ODswqP+P0s8FxTMulzTbbHL+/+07stnsPtLI6lCwMLIzg45FHH8XBBx8hAIKvM884Q2QgLFhSlYzBTzdi4aKFOPjIY4SJZwiQDGDeKeCIo4/ClElT0VCbRMFfhbfefgcLFr+IkwadjqoYmUKW12TVOuCuu+4Wf+CBAwbIs3L+0HHguGOPxYLHFwg7xfnCsOaHH30kllIMY14x/ArJLr516jQBEx41uSzPG47LWIiF8pKY2v+gI/HsH59HGPRLjUmyJl/UiPupNIZdcClGXXstvLiDE35zIu6ZpYdcefB8INZwtBIrFCKoq+uIF156AXUd66U86Ftvv4muXbc3NlZkpMKYeutUnHDCsbIp8NA664FZOOpXJ1k7VTz11AKJLjz48AL85sQTcNJxJ2H+vHl494P3hXGrYRg8w0xqH+MnTEDf/Q4XH9lwoRXzHnsUBxx6LMv0CAiW8rAR4NdHH4vbpt0lz4RMC95651089uxfcPKpp6DKpT0gpeiuVFL8+9KX8PEnH4lESaogshdCDo4//jgJGVt7IgJK6rOtly3XMur13lu2TJIXq6tZVKNRdO6jRo/G2Sa7vpGl2OvrtZodAT0rcfJw5QAnDToJ99x7r0h06Jxx1FHHYOqtt0uZ2NlzZmL9LuvhqxVNOOzQI+Xg06FDPS659EKcddZZiEW1ilRzy1dSxn3O3Pk49JBDUFedEHcDJxLBnDmz0X/v3cVOr9uuPcXhIR7Oi6sCmWo36qG2OobVjc046dQzMXHcJMRY+c73cdb5g3H7jOnCwFJKccopJ+OKK66QOVxfXY30qhYhLabeM13so4osWZuMSmLpn/7yV+y+z0BZqxm144GH3r779huAu+65VyMXqWZxZWlc2Yy9eu2Dpa8t1T3BD8SubKutfoLmlpSwk0zspE6c6zIH1zVXX43hw0dI7gflt6zut6ZpjSTshSQMHMKt0+/HsN9dhfpOdVj4xAJJVmM+QqyK5e1DOGvwxRh++RVYvz6O0SOvwXvvL8ctt9wu/SO1U50iVny1EpMn34bBQwaLJpj9zRC5lg9Oyx41/7H5qKquwq49dteJxDLooQiCphzGXH8DTh96Dmo7xOEUmzD7kUdR1fGnWP7xCgw66leork5I4aFpt92G4487Xvx1q6tI4DShrq4TXn3tHXTrtjNyubQsnkceeRRuGDMWG23UmelhOqaKLlZ8uRIXXfxbkWbQV5wvRgk+/PBDGctcF+fMmSvr51577SljjxIekkwsFkO2kCW5uU4sWfoK3nnnLRxx5OEy9m3SOj11meDMgizcVwgI/Wwa2VwKi595Dj4i4uQTold3JIJ03hfZ2l13zBC3DI6b+QsXomfvnqb/M3IYfXLxk/jdVb/DU08/JVhg1co16NDQQdYQJsaNnThO5gPX4TUtjWKRKt7wRdqfuvjZVtti1JjrceARByArmnpNUF301JP44P1lOPGE4wXoqVcuCRBHgGSEbhtpMtpF7L7HXrhz5v3YfMtNEeP8yKX0+jwWMy+AIyKk+xX1vZ4Xx4grr5E8l4036SL9w+jcrdOm4be/vQSNq5ukkiZzmBidPeCAA0X6xUMSEMM77y7DNltvgfU32gCff74Chx1+BGbMmC73SW9xPu15556HkddcKweWUqXV5hYpenPGGWdgytRbROfPvYwVBd9++x2RBbFtGAE47LDDxC8/mUzKe4hdpFolsRajJo7ug+xjLULz///63oNgLdv5TXbL6jkqo11eJg5f8X4pwyxASEsty7sk+5Q1s/W6+nOyARxwtoyzWm65ITLHTHziXqKlDskYaziYZUwdUzbWlt8oIFR04JAaZlFjLyeKwUIxIcWEHScvyTssKiAuFU4cBScCX0RaBURNoW1usARmDjVCfKMbk9CEIybiUsdUTmNS26iYg4ushkKduNRTD0kpU7aNL/dXFC1TCC7bk+VQ+bwMYRESs+SsFB7hBGd7FZF3qTV0xelCSlQ7fIYiwgSNEkJkGTxmVZvsEnoocveRcpBagtmWwObnhMVwaMZGizK2Ab/fRT4UQ4ETn7rqIqE10/vp40qhvyuLgjwi29pUzqUlVJiCJuog5R54ca2Ew9/JfUg78vuUP5EuZr9otpH+R1DC5JcitZF6//Jb0TG5sojzkGTHnzyPua6cZkVTmZdwLVkEltEOhQv44IOPcPPk6Rg16mpy3wKSivmobMxnnHEqRo28VkL1UgZZarZoiEof1LSjtCHLEZvnMuObTyQdJ6NTnWnFv1TCbi7corJGlIjxugQeiaiHINso1lteshP8PJOpWlHFstMoqtwgFtOSz1mGIl2EqRNnaW6W7DbzRYoC0aOaBxyRt2mpXp09GjZ0aVfFmWQ0v6E8LVZogMCcdLZ+QbqmYEo6+5kUkozIMPGP1R0zTbhuzChcdPlwFBxNsmJ2vsOFU2yzXIybMAH9DhqALbfeslSWXOcv+59VArXHCMqpTmahAh5suHGjQEChv+XBNTDMjGs2zLz0a1GYYJesm5OR5i46MWn3UDGt4wYsM80xwg8UkSv4Wv065EkmvcudiKXMi3SiCElGvgYDtU850uVf/B5ZTLQksjB+smYVpa25QZuVzfjomLVQFjXKH/S9HJe62WnlMF3jIN7EZPVlA2J/USfIEGeelSg1jMnvoP0eoxuPPDpLPte///5woHZzskw6msUvbSitR/9U3mNIwruplkYpWJOjZ7CpZMhCBwuf/SvOPecspNesFhcfjgtZe/IZNDY148YJt+DaEVeLhRtBhBMNCbjlfbEoETdW6S36FbNMNwEH52XEFY9W+saG6BVsykn7LOXMA5rht7nhykGK5e556OJCLusptUDU9nPcsO10jSHjq0yVlnR2CtS+q8MFQ8F9+vTFdjvsKMVe6P9KuQCrfCLXjMcXLkTBrRLv2SK9uQrqyWvXtTyTwRwyfky3zsr1qX3nyGDBBtm+6KMufar3wbElTHXAvYjrUiDsJKN2Iv8z5ZLlWjwz5vjkDljF3Alz7rVi5gMPoKbjluIpHJMzJdlktRLl3yU3Tfy7QyjkeS9sIo4XWmyGZT7Zyu78fiknznnG9bQivZ/jkONF/jSj1XrkmqFZ8oKy+67uC3ZdtXsvx5xZp83erdsi9yj+jv8I5FCRpx1pQfdFPhO3XR7QPe4drGTJ7iYYlaYsIML5xvVe6p3roYP7DAdT4PP+OYdZhVFUaJJkqmOhKEw79yOH31cIS5sUmIAubWD8pmUltH/n3Lb7Iw95jBiGtQhTgbZqZ2L8zZPlPtwQ93A+ETOW9VDDN3H/4HjniGGSJ7+Tv9c2KEghDX0peUd8oRNU9fy0gtS21PWX81i2DycsPxdv7yCnlXBp5Rb2dD2Sh7POXeYrKvvaLEqV77AYS9ee8jpmPr3OP7jn/H+/vvcg+NsaiJPV1J41nV/RU7KhaCN/HQRXvo+/t2C6ElBzIdLJaCexjlBqoGz3K1NM3ZG5AZksnCjiROBys+AnIgLJFC4E4iIhq16IIvUwcrLy8DSvjyPAUKoA+bIZ0olB9yLd4bnQSxhMhjanOAXnnOxR1ZAakEYWTFcqVpZyxHaN32OWVpmkPJUqCOYk1ynM2+ciwk2ar4J4yhZlU5XDgwBr3Th0CVA9hLS2RFgJPwXy6qJqfJkJUrkY6eGFi5h4Ysg5xmF7CfAgQNHkKF1fJAdbvivPe2KLMVubv2I7mLKfMi8V7cr7FYvLjVcAYe1P213ce/SWzdPIAmNAsuxf5WleCYLluwwgzqZ4UAlJJT56Ad8xfTq2/umO2H33XeSAls1RHx6XqnoXXXQ+Lht2KWpqVd7AtjedJfdB3aj0j7kHe19SaMEkfOnxS3qF8SoFnVo/ESGCYJbhNs9FzSI1hChkhIUJRaqkT5icFPO02pgsgHS5kLXX9m9IN0ij7bMHRg4/q62XTYlAXVpPy6mq3T/3Y72BUFGZDCYAyf1pdkhp3PDfrLjG5NOgNQ0aDZx2xukYeeM4JGpq5ADBZ48SABcdZJpTmHzLLejZrzd23GkHM/5tnyvQtSBYJlIoLWNK24uhSOp8ucPpPXPs8NMCguUQqQDak2Ugj2Ioq2NXjJUU/OmLmwoPajp2mC4rOluGrg2BQ/CbcQLpiwjoHKPASgCu3BA9GQwIsBCXE03mFw8b7AsFnQqY5Aiu/zbZ8yxZLQDO3DcfWfC+WY4kIiSRI+1XYfHM4BfQbcC33IsbwqOPzRaGhqFu9VM3dlXm83azZXIw2yVfcOSZ85RBeWFk8jqc3XwOr776Oh5f/LzYV7p5FuRgaRZW5+K4z+LLFSsxdtKtUu0qrmcoZPOBrEVk/Vihi+NLjnWCZPKSGMcLBdQ1OpQUkHSQU5WufwRz8hlXup/g3x4y5dFJhmuHynXYxnow0eXY5M2aPua1jeQpCDB+/Hjstdfe6PrzX4CeePK14rXsoJBtxsKFTyIIxbDPvv0lasmIY0IKBegexbUrEDDDkcjiKewVXee0apkFweWDrl1jCgWCYF0fCsVA1iVattn1QY5DXLR9RWVFjy44PIA3Y9bsuejQ+afo0WNvrbrGNcHjPDEnP9lPzBzO6yGSum32E/eAyvHFSI4eAvUwZ86A5uCm40VIGzPGykSTaVLzhyWkdB3Vg6TdW+07uX8o9lW7NAXBZt2jK4iMe7OvWvJABzhcOUTIair/SffSy9zuPzykSJE9HpBNHwjRZQ6PZv30OX+FvjJmLZzMnKOyIULIBv5VXzq/9U+93yCn9nWU5fAQLweHUAgPz34YNfUN2G3PXxoQHAgIFjJAPsp25vjQfZIriKz/ZjuSFVTWMAN6zbFfn5ZtwOvwXbr+cv8XMkzGHH9k1hHxY5YHF/BLDbM2sfmiMvBp24G2TTkoK/rU7g1tCcavfbT0A/u+b37Hf/43P3gQXK7tt67GKoOZb2/KtSeh/ey6rqGwVl/6ezvsS9BaLsdNRgepwFVZGATKlTZDh2UYhRvWE3TUDEJdRxT8KRtIHld2HQWgAj4sG6gMNa9NzZ0pAKsn9tKZXAc3D8D21Kobp5lYemsGLHD+6JMIqDRAwT5tecor12ZhsHlK0ybm8GD4Sgvc5LxaYDKJblZk+3R5Mf+XwwGTGSzLbFtZF2kLrsjoSOvYk3ZFT+jzVYI1g8Qr+kpXRbtWl4FuuU/1b19brEtchl0kLE0itbDx8t9fwhlnnIlnn/mTJDr4rCbGyjs0tQQwePBZGHHllRIiJOOgbISFhlK2wEByPd5ouwjcML2tYFVbTFl1biBktPWnatlW6iPaEUmjk/3hyYbjjQsfXRSM0tAebEq9b3q0InKyrvljW63cegbkyajTa+tY5/OZw4e5kGl+tLAsuBdBxNUs/JzfKoU4jj5uEOoa6kU+I1ZDDjd3WjG1Yt78+dhqu59Jed7qqqTZcMziTwbE3pCwRlnTdmZjEDCriEvBux607FKuEB6SOCiHEVd/ohEE0+byCWXchLlniM9s/rQs4xxzWPGBLEuYmyiPuZ5spLK5cesyh2uFuHon0oMFyVYUxkZWGGH2DegVIKWfIICSY0fpMKofk/ktIEVfAhDlffpve6g1aKJUFpiHIB44Hpr9oByIBg7cXxK57PpW0ahm/dB1jYESHqQVnOXFKYcMoxPk8NFHy7H4j3+RAkU1CSYm55W5pr+On8JXK1fhzntn4fhjT8T69Q0izbH3zvtvTrWINpErl/C4cnbW9ShP8FG0IFhQnIJS2tsIpuInFJARSOsxkX5oBmRwXZYhSQBqnq48bUp9bZlgMsosm77jjjvhJ1tsiWR1rUl40hZqaVqJP//lz6AhXbdddyvprT1DOshRifOcpIOMN9+QBhYEm4Ri2S/KLKuAIIO2NPrIIwJBi4IpXRXN+sC3BoxYcHgyosa1NI3fz7wP9Q2bYe+990XUC5tqYJoUSScVrh0crgIe83rg4P5iiQJDWSiUMmA0L22qJEwZTv3z+62QTgKA7byy+6/OBKuALo8/mQzlvasE/ngQ0HvRvdXsNBXRQwsT2dIyr0VmoO+3dm0a4SiTXXYoBCGJ44p9qU1uUxBsos6szGznljxRGQDL/RryItVKKWYV0q1pfPHZF+jXrz/+/OKLYlcoTLBEiAmCzXXNwUlZW45Rs97Id9k2L7eHtpMhf8yKxa+WCJi0T8VKY9pGo5lmXaic6XJQkM5REe86XqUltgIEr/ONP4Af/heAYDsQbGuvvZJ9bWX7Wrco0DH/SejDTmadFF8/reh7OZHLTHP5dCXD1IBgYXNLk8F+tfm8vJEj0UXObIQqWlD2hkySABYZwqoJEzEaNz5uAvJzXkuXKb2qBRv2uc0maJkmkQSUT+r67LpZSAjDtoRpB7IFelLXxUoWKIv/CL7MYmS5PQVsFlbo5LMw2cxf3YjJ+gqYVyZXl2CuTVkNH0qimQkllZ6TYEPvI1xgBTgbVi9/XjeEitdaJ1n9beWYMM9X+rkJL68TAJZhnx0Trc1rpIjEtVdfg+FXXol4Io4VK74SvSV1USxrS80hw64M706ZNAmDfnOS/IxggzIIPj9BosA0OQQQ1GpwTFuSi6OCvMBRRpKMvhwkZKXjBqtHIoIz2QpKt6rWV9KzspgaZiekIVFRoBmGgcyghD8lrMm/8/2mxSrjnpXN+/XZVBon+it7I21BcIkPljnkIO+T2SJD66OFFbdiNfL94tknDCp15gzPAl98+YW4UfBetYV4MDTwVTYLqzXjmObxkqFSbuoERobxZjhVKGMCuJBGb0ikmdHBYnEEbQVTVtfaulvWm7o9mSuFQMKV9H5gW3mcN5zTvoLgwFMQzDAnu8jV464BQwbcERyKgJEgREuUFsMM98pfzLxQiY8wqQ6ZLt2c9HCtK4CwVaa5WRCDL8qMGA0RdRafTdxR+NhlCYb8nAC7EIidINesHj12l3C/HJzMfCmvgxYW8fspy2ICUEg+T4mWgGAG4ltakcnl0dBQrwdWYXaliLWMaY6+5oyPJEvo8vGDQPWCLD8vXcjSvnkBaqJYlBCt3g6LZ7D/6EpBCYy0udwqDw+cLwY0mGfTQySHiiYmKaWsPaMgoXxQKI1bsoQyPhUQrPjiCyn7K/OIx1XKCuh1SsmQAHuy2JSc2DK5OcRYi7pyDTLAVdZNM//kgFVaX80DltYoQ25og0ixCDLBRF4apbHrP5NpqXVQz2bOI7gczVksenox4rHO2GmnXRCPeZKIJlI58evl+svhqkDSY/ldtoWGEvWAYOQEHFseI2PmEKIMqT2ql8fJuvfMyrVA/657zrpBsPa+JUgq12u7V9uDo3K0bXY/8xbeaoHj0oxgkr+eMJwKghlJ4PhS2Z2OFzljyWFR/+e7ysYK1Ja2YKSHFU/NPVVwDvqTSmBaLMvLvAjmPfIYjjjiV/J9S5YsxSabbSr7uA5dzgaO2zKekbVXxou2g422tQXB5QVYD0yVxI2N4uguopCE7a5QXeSV6wDCKssyh4ny5ct/q+gOxcrfjrHWdZnvy8/+y0Bw5bnGLGXfsIlXMnylRa8CQJVD4uvq4ErgXToTlc6hOhBVYiH6Gl19KwCBPbPyxyJCEoUdp5uAYH7YgOCAkgHDV8n2TR9YgscwN4iCmOVr+FynnwWxuohYMFpegMqnw8r2MdO3FMYyOsDSFS04NiduyxjL4qiyBMuFyySWTUblEKoCtocJjXoJsLbsIxdfE7YSrW8hrSwdGUsJoYvClepEuZZvYL8nzI5upCaoXDq6tFmLKkGxhI/MAmy6tRzMMU9RwaKWx0XlAl4G2XIJUaxQ+x1G85pmxBNVCt7IPUn99YhYD9EXkaFZsgDrde4EV0zCdUHWMKnCuUgJBPOJLUPOsKyGtSwIpjbbUlgautSl3izXcmnpfYICyRpWcEgNuwULZINpWs9tjy+G7PTeOSwVPP2jV2m4mDeVW6Z8WKg8klhuWKRJZqwSfOXoHSmbIW3YdNzkMgyJsyhLRg4KjhM1+IeAlpu3at50enNOmPKOwoTb4KVq5GRmyQQhRY+08gAAIABJREFUgKRcRCCLCQ3y2qo9F2GRmUCUQxBkBaxGJgyYbjDsK/5EElgEfwdm/urmE+FBUgAdNQEOAld9vxnmFBmigGYFcdyYLCQnR8rnKYFgJs/K8xmmmtpUgmCG4fVIYDZlI1+yEX5D3JDZE1BjaCqCHL5U5mFeVikkY5URC/rCrpZf0j1Atfz2IGrXQV3HyvueerBTCsQepEZRrMOM/p7rHxM12b98bp5z+F15lgMWP1gm8uQRcz1JIGVkQ1yX6V8sTj5c40LwJAxt8jqo5RaApt7OlrWqBCEK3g18l4FqHlykMOX12HKHSjJXzG2Rg7EflbGVojjy0JQJFeBLPgYQpTaZbkPi+a16ZyZD0RWAjh+lr7KLkuhVNIjNFU356sp1WjXB5diE3TfKxzA5JMu2wRZXmkRVrxxY6ggiANjJstAwWluzCIdq4IWTKhWxTSCRJIVOGRNCiBFc8zoa7S+x5KKVFxCsyxbPanr/bWOg5SY07V8hE7TAtyx9EIFexeqhwLa8k+nv9Zr2enYttgPZNU+vWlySA5KTU1QpRGCIJLYUQbC4vkg+CqVO+gx8r0sQbCJygpGFkC8gJ243zIXRnYYgmEywI2ywOXnq1qGvkqyjjBHoVKW1DWLIprNibSpPYeQUlfsnI3b2+XVNJBlin1nbQY9tdlz8MwC0jIvsvFDwqrds1+JyK9susSESfb7Ktbx0R5Y8qwDCX4+eVqw538O//sBB8Nrd8rVu/BeafF3X+kfXqzzx2feVtY72aiUY0Ua7rOBQeAhZoCWHUwaZh7AuC8zk5gbCBZ+bmeWwBASHpFyjgmAL6+yir/elP7WLqWF/dfsq/UYIatnQyiBYT6WV7zdz2zBddj1SZa6y1HwpNLB6X3u6VZ6gkgkWjEGto91IJZxLhlelF14hpUkBbkxAMHkzXpt+FAqCudGwnciJcQHXJcHetTaH2Rht769jgapsoTKYqtx8jLbSnMy/8bBbLGLlihXo0Lmj5RukehJdIjQGHRa/1GiMAJSsg4E9TPbiLkvyhmcbUTESbGUVWMtzVoBgerWSfQpRA8f36eHH6qUdAU1sD9XImb1WEmlYyU0YUB4qNNoqmwCTEAnDNMagiVkW+P5vQHDbpbrMVGqP2E2rLbD2MxkpOy6/leemTVEGVRENE5IJJmgKhVnwlWM+jQK1ynlqPlk5MSbP0hYEa1qUgjXD+IlI2rDRFgQbWC1MsAF7JSbY3C7BAUeoQHBJQFQWUIPY3E81rC5yCDnEGj2nDduHFGTYkRWSxFFG5XWWSWuwgITDvnAVBHNzDJuRb8Ez5SwGBHM+EQQrt6PRIv4nW6YhPAODLVTWAWRFoxFCxB5gDcOn7LqjmeaSZFXeVAlUmRhc+bO2TJfOO1pAEbAycUtkEaxGVnQF1BayGWFIo1XGMs+oNJmkycMvK3WxXCuTIwUV5ANBylmCfsOaUkgihLzFsSHmBugByEIoOz/l7s26pn+xkSsT/aogC/SkqOuwrFMmCUvWM+phK0LbdK5g5CGdzsCLxOAatrsQZOSAyWI2ytpRqpCHR4mIRBdMoqYMAj4E13XKWkRda8qR6AqqLwWzNuBtyRMZn4JWbENUkiu8Eg+BPEQYOUQoJ3MiX2Q+AtnhBIIcpcyKgPOBr05IbHJ69ppuT1BmYeQQFhzx1nnoECaYE4Tjl9J6A9F0J6gEY2XQpe+2e1IlEWQ+IzkMfL/+zrKZirrK+5dll7WfywDTjn8Wb5JDHyUycvDTROqcyAZ1dgsNYJlgau4tKcJxZECwRFW4/ciZtIBcWJlgKTVtEnp5oBX9deXEtnuNHMjLk4wHIt67F4kiH3BuaOIdnW/ElUgcKEw0Q9YrTSzWGK8W/dEdVtuHa7W2rgHLpfaziMO2vcEFMuz1O+w+WbrVNrScyflZC8yui+Vtg5RKUrrKq/6w/v4DBMHfJfD9dzurcmXmGLOhtbImT3JzZPwZ5wmjgbVbmIQ1OVmFQ6gAwbTyckPIMpTJhDmrizPhKBIaGirUwV1WZumWWGYTdLG0MoESCDbNKGDQyiAqqD0Bq5LFbhJqzPuFLRHspoJaq7eyp1P5HnmmcphxbRCs4W1jGGimtkkTRCRoNeGqqEgi2C68EkGwbLiybWhiCRc2w58Z4Gs1rjrd2zCVijZK7Ks9OoikRRIISjBFr2XWkraL7tqLPav8sTSrLpgs9VtV1UG+3HXzmoGfcxGLaZlpZls3rWpFfV09goCFAIriMUkunSBYwZaRQ8gTq38rxwgN+XlhMsFcqJXRIzDTo4BNwMyL5pUuH2bJ42YoLhYE5QaAU8ZCmYFhKF2CY+Oe8q+A4BLyqphG5aX4nwDB3FRyPkIRTwpNhDxXSgmzOd2Ci3RzCvGaMHLZDOBVSeY+E9MI+1yOA+l8TSIryubBF0GkZS/5a+v4IlfVLHw+Od0ODKoSJq7EBCsvp9pBMmTajlFhaICcRCfMhmoPIiHOXx4qHETJ7cl+JbudgjUz/yTkKboEuq/oWGQCD9+bCykIDvuKLvLhrCaHUg4hMgrKI/LwXR5yFARzezQzSbuCAMCEaQMJEQGUddjn4J8RyXCvmAlkOSnJKSozLuCBLKcwhkywLcsK9EptGSixazSJwZREyHG2QFCvYXmvwENMHiGWcKbFXbYZiaQyYZzZtChkkhdBoxyIwq6MB4Ia38jNKIUQntlkr3H8WxBsj8AlNYR1BjFgsYyZTEcy0UlYTbs+mQ9UJPHy3sRhg8fEXFZdKyRCQtkOk0VZ0lpLQlPeQkDs05pQSN4cPLpwFNV5gr+T6JucxXhYU80y+5HjRY66sgRbON8WBHPdkGiiSZjiGqKMqg11c63nEYzjnyyl+pHLoVCYYNpxhZBLhxAOJ8XeTdn3NGJRTZbmkEmbPSBBgoKSKZGbyBYk49ceDiMm4CIgWPYBm6VRCYLlBtZaFSwQtmuwzgpJBJO9xPzcRFz0Z+bgasL3clXToSUNfZFzTPdPzjSSA0xyXRsEcxTzIKUaebpDlHX4fECuN+xTYxyDEDszVPynQHBJby/3VnYmsk1AJrhjx05alCoWRyadQyQSEQcKcUOSdZj7GgcCcxj4dFxnFAjrsNd2VhDMH9C1hA+q87OMXWXnKyXuqy9vJfFQ/rtGxCrw1FqAtpwArWNgXS9dLX/Yr/8CEPzddcLXJRJmPfkmPaQkp5St1+Q0L8yCwlBeT7ItZSCatGQzsY3RGUKUBgiTpAlwnuPpQZKMiEMQrFm4EWZuVmJuSQzhxFDQoPpZXZQ4ZFVnWw43fQ0Em3ErzhMiXTAOGrLQGPmDsbqRrHIz2CvPm/y7mCcoodmWCZbrGP2pTXWQ6xaNLyqtjjQeK5uhiPCpSWM2P90hPNFNypYg2dS6QRMsclEIQ31X9UygYFEt0HQ8iOyiNHPVDkcXB2mdMlduRW9imWe3VG0c/Xzlom0nu/kOWfOK4v4Qpf2T+EjSAsdBNkiLzZgkdImVlW5mqZaclJcVwpBFI8LaYz5D9cIkckPjJk8LHs3OdsQhQTfHgJZAVvkrKJ9jzljhyaGAi6mOFblLAYEciwSA2o+qIWXBFysRMFnYa21dZkkvER5yoNM1VokaGbtmUS0NDNtedl7aD5SUebqgykFINZ6ZrI9wIorWTBrxWFiKw9TE6vT+BI2StSHsY1W+NXIPUScOP5vXEsPye0V7ou3js+pPERLrJ5NEJmyfjkktemgBhc4czTY34NH8nd4Q/JFYa7GfTCIm21dmXOkQmxfNcsSJGJBJpt9ABLM5Cr8nILWIvNwXr8EDSIAgRHDvwi1EBNzniZoIvIxFoGYNEFzS+4qf0hlvIakcewu0DtQxGhjrujCZPSbuGTBDgKCgy/ShBJ3o26nPrfNJGWotg1spO5F3qB1hKQKj30eLR/Ynj3Qa5o2I9y4DImSGafshrS0uEiFkcz4CyhvIToc9REJhBGLPpzISyiEoMSJAjtCuUJhQvt9o6M38NmSm3Jc8ks2uF0s3MyhFCmNApjn8cT4IUOL3SHKPPcbr89hjMf8ka0o5hC/3xwMtxFudHsp0pyCQyIXCUjGSwWuWey8nJDLhUEGw6PpDGukJQlFJCi7JWmTvMHKziqwU6n85D2xiU2k9MhZq6o6krjpyyCuoi5CAbR7NWNgpFEbBpzVeVNhHsd+my7VamyDvFJE1a35MQLC68Mg6awhotRgrwvN1nNAaTA8eelQvr5dlTaq1ySpDqLWBsAXBduGxa4f2QNv/7NqrfwoIloGmcyBwVThHza8mfyoTLDIg0dDruFctPUkAhdECYAsEyGUQLDnbtM5zVA7FCAyt1WQ/EwuPkJnH5Tkkdyy3bGak/KOIVGsrEomk7A10ieAazEihVNWTSKDVqquEzhFfYGWCucuVzImkjy0IlolkKrrZSI2O9TLra0gIo+kvSR8q5H78mWqibQ+Wk8nXJkW+CQQrh9YWg1WC57a99v381w8QBH/fGrJyeJQHQyX+0iltmTG7xOqfCk7NZJTZrTDOXslIsFRDa8CdeZs0hCbe2UVDl4e2r+/ukLCuli9bCVqOuW17lKQWa92lvU+bmCetI1jVHA+M9tImPGjCgM2G5+Jp/BhLVi+Vz7n2M1fe0zdO53VAwMoJ3va5Sgcm2ci5qOpqSh9Tgmxq0XiKD/sK0Auu9rGAIMHzqlVleFJGgLF+0+dS2GZHgf7NsHQmbGoPNdr1lv0XblHebV1ASiyF3H5ZriOfKRiPTAHd2kElTwoDdNNyd6pdLSVeCbVlNiMZlxWeXGQyRK+pzgKy8Ys3JSEcn1WZfHWNUNDCMSQaVrKSYh9IsKibTZHJeQRdBI3ChtMXWTlz8mjGEUkkQ7yeK2JRBVJ5kSKoeVxYdmzVXvPbNbHQHohkIun4q8RNei6TgSmPa6yhdN6aqKdpNyXmtS2EnDZhd2E6DctVglommqKnEW6+eRScVmFj3WIUIXoSyyHIfDeBVpGm97wTWmzpc7OcKZOjRFYjyow8CAoJ1sKxuJS6LiU9Gg2teJ1KaFvdWfgesU1ipII3HfIUBBcI6vNS2lueqmJBU9eayhVK161K0KL6WrYxD/NGS1mhcNTkMo0kCdMt3nvqVy79JpjQEeZak94U/PKwzCuXxmKJzcqY8asss4JCJp+JSKREEjhGO66uzcr2ltZPGVc2cmbXUk3oK62yMk+No0RprDCRlwmoCup0rTYJkcKkqzRKI1P0neZcIL/N95ocD0f8ImTeS+RLCEVj22mSowy9YcQ7dh2xEgIzYcWL3t47iRU9fIp/dpudRW9eAXbZ4UAOSNpz9qxr1iedL9TbytVlmpVFG6U2XNcmsU4e0d6vbdlvWpf/8f6ldQS+fv+l3jNzwyoUzN2X7kijAnZG2+OyIaZLrjt6ACiLBM2YNGtC+c7t38o/EYs+Aac6P9r+uTbolycpjcc2/VViyi3NUwl619Xo9h7+s/v/Orv7B/bDdhD8H+6wb2KXv6uv/f/OzPy25/tn7u8fMfDfdv3vqh2/6TrfdP+VIFjkYbLY5uFx0SsyjKahrCgtmUQDqpuLISYNsLP0wTc/xbc9f6l4h2HbLThRJkqzmfVlEqkqQHRlKEsJHoWpJuIqrFtKQIZYuCvHbE8rZleRU7+Eqm3CXUZ2kGJRi0sIzHECFEog2BZ/ULMsZvHzTtWfl8U21BeYmjuytpQECNlNZqtIDwZ1emCRGSlWYQ6QvJokVkpmm/qeShK30c4SBHPDU56d4WrVTdsDqNx+JQiWbHnLWJtNv6KbvhYGlP3Mbkwms15GhPHlbONDYMG21X6SdVqDojwfQS4rfUUF9OaCNGIRFf6QaRaALKxh+bibzfpapTEfwM+mpMS1RA1KekALCbRt5DmNkEmcSeRAQBBHpkuTudgPAo6F6TdPa/ZV0blqK5cTdASgq4ZRvsOMOetjKhDCFLNRMKETQo52Vi7AQizUy8ppQcGggmNTkMhVKzq+hP8yOEq/I2PukpEBftaAYLEbs7w5x5GRB5XKaRixVgnEV4aOzfgohejVO936zUkQyTaow6IEvCc9/KmfdFmNKpEYeS/nB0drRCUZEq+me4cDXxhY1a9GxSaW+mH1M9Z8CLWkpDREeok0oWH47dD8Z9bbytXm29aXb1tf/9Xv+7br/au//3fv/1/9vn/3/etiTf+da/5/t/+/c+/fl8+2g+DvS0+038cPqgUqQbAwaoJ7qMlUviYnIVYHEdnRTQU3CdeX5QQleukfPPm3LvKG9SnzKQbolGCKZbbKsMWCFGGmTIIUKwIKCBYAqlUPCZDS4t6hmy41dZpdbXyJTWEXUYiXKGcywQTBUfMzbvJkOjWxkUymvmx4T5lggYoO6yRqOJOMmlSlInCyIJjAxmT2UfusBmPqjFIGwdq+VEWQTbQg2BbDUJcEMoxaTMGC4FJCaIndM7dZOkwoFFybX7F8VhsbLGlgw7CVOScDGs1hSBGRKt4FFLWIlzPVvhCA7xlL3CL8IIViQD1hQuLQBL20EWP4nYUq+N1agrSITLpV9IYihxKJTzn73t6/gmATFjahTC15UuK8ze8V5pZAbQkEW9ZXx4xCQTniaR9bKY7oI20ErAzAy+/Vj8nVZNqoxoRziVdU+YhGQMRBhuy3ifyovlPVQOpKTS0lXwqClYm1WaBaqEW7pRIEl92f5TtMn7SdjjZxuIS4yz7cxkJM5Ug8wPBlx7fyupaJFp9XeS5WHNTURgHBJseDbiGUoTLcTv9uhvXJxktL0OGATLFxAaKfi0Q2pNBO27ttB0U/qG2k/Wa/By3QDoK/B53Qfgs/vBaoBMEMR1sQLJu2ZCUrH8VaCww50g2A26hNuKqUE/xbT18Kff4rYa+2wIYwg7pAkWeI/ljDnmSlCOaVzyII1nLCZRBsgY2yY/IvScgxKFRC0WpPVZTKSwqCFUtZwYcpi20S1ZQdtolA1sSSN0Rmz+qb+U1asU2KVbD9zQGDNQLKINhqLAuSFU7Gk2CDTKZHmyPe8dpMWkVnWGhnge8/7KeyAF0hYamIhf20YYmtjMLyqAJCCf5TardGEEy9KDxhcimR8HiPQVZ8YwoFykNcOJ6L1nRKPHZZ2a+pqRF1dbUChlmpjDIbakHtt1rYWga0JoxsfmBHT9tgrG0/w7p+rQEqrRRtuP3rcgI5aJShtKFPDZvML7ZMsNVqmiqE4uAsIFi12gqCVfcv2mYTSBEQbLLq24JgBdCiETdlifV9ajqpCkv70hay8iz903inl6ZWRRUSi97lEEn9sbW2shpNm5BpZD0GBAsTLAcHdTdRPQhdXwiCNdExzLLPom01OSd8dvNW3i0lLu46QHA7AP63VtL2D/9IW6AdBP9IO779sf+9FlAZQFmCrbIErcjF/UkLhoUkwYKgy1Zkks2NbzQ7+Lcyvd9ym1Z7+s1vW5u7bPtOyw7Se0AqIwkLq/Qw2cS8Wy52QpZYrNkkcdHmZysDWAbBahamDJgFRgTCBMH8qLpbKHunbSQ42eHnDHMnWe6GwRREaTKLTAlb/T4ypo74zQoTXwLBBmLz0FGSNCjDTRDMsDP7g4cRBcFt1NVtIFFF91ZCuLWaujIxtkwSKrYsK07L4NMwn2bo8KBBJBRGRu3W+OyhKAJJMaNduI9oiIk4vvhRu24MqUwGrWSGE3FUReOiBWbJY/vK0NEgbKynTLKnlW/ouwRdy42IxaHRK4plo004Kmnty8VxKh9ccWGJ8i2JPUrSCft7wy8rEDZscYUG0whQlQluA4KVGSbja6MVetgxmmBb9MvMJbqD6HgyxUZMgrCOObUrk7/KYcoUjzE68TYdWnHiaQuEzTGismy4TD57yOP38z3qwKItq8dHdSQxiU/CRFuG2pTfZQKwqBtMsmQlyOU6w+emTMQw7nI4qADB7eD3WxbJ79mvf2g+ut+z5vvOb6cdBH/nTdp+wf9NC6wNBr/vC3tbEGzCksIe0dJOMaBs+cYvVhksWvFI4F4TsWSf/6d4xm9s0lLWbylsbcPPlpHTxIxyJcG2CZoq4lDZgMg5pJCJUmz8CR06ygFvBcHK+NrwucI7bvT6c7UeUyCtGlO1UlILM1v+0x4aFDxT68pwtjJkxoBM/yntp5IKkVlYRwspeqDlUhRUK1gSeyR+NUFwKduel7AJNAqGyAwLCWmKg1iyz7aWcTDTylkm2G87oc0mZkCejaS37U17Vb3B8r/039Qhs7IbuXZa/olHLkEUnRIctdyiA0qqtQm1sZhKG0gPh8NI0zfacRB1w1j91Veor69Da2sr4IaRTNKT10oV7N3reBAZhLlZ4TpNP5Y8qUWSodw075hOa/aYYFnSskhCKxVqEpXWtCyB49LT2vswsgZTQbJkpWqYYMekwWu/GXDOxL6S34t+q1XdhPI2IdOcwUSszp+pPIQadB33aodmE7oKko3PaIdhfk0CbvkoVFEgwMxPW3q21G4VVlKyDkj1MVtw29rzmYQo044KhC1jbRlqSkfI7GvVNi39o0UZxNfbqkmkuAp/y3lFuYRpZ15mbQnz/2bxbf9Mewv8iFugHQT/iDv/+/boFlx83wFwJXgtb566I1n/Z42WKquqm7paoLmsGCZYWStQfRcg2ARuDROmm2/JMo+OCsZiSVPYVGeonJ9m+RuBg1bms2CkpCkNISioXEKswgxxWCrRaaBHeTfmlfOa1MO/meIeroCrChP4UoiZAJWto1pi9Qal/5IpbyvyC7K96r9JwFCUqlZWY2n0yQaoip7YHDIseBcYaNCpOE3QfcKCYqmkZxP+tNoxX7aymnEoK4HYStctjQRU+oLathToZcCzBYaGNaywKBILJ0eBT7joQ4AggS49aB1XwuMsFFLI5VCfrILfmlYWOx5Hi8/iFlGxk6urrrF1XmWcNbemUcznxAc2FlWNrB6CmPRorOrEnYEvrVUXGJ9qWvTx/T4LxRaBiElY1DGvbVMGuvrs5gn0kGcsqNQqUhGu8uE6LmnhJ+PQHArkEKdVKrTvTSGuCs+GUt+ViFeZV1aObPwZ1a/OZDDSXcKCbguC9d6LAoJteVp1rSjrnu1sqFgZ25xuKgataT1NUuS4piRCRpK0kLq+G1Aukgy9P3WtsCOTNmSuJH9qXCUPzhMm31ETLl7ANNfg2YcOIuIp7AoItv2xljvV921Jb7+f9hb43rdAOwj+3ndR+w1+H1ugFCq1FJ9s/oR/ZHas7Q6ZHw2KKtNGkOmb8C61n0xc+sdP949BstVkKmur3JYyUgywCxMtZZgJYjVMrEVGLQhWva/ldAlgpKKSkLgmsYrJaUWCNQXztNdXe1HDTJWAtAkXm1YIFcjsUgYSk/3fI/gyRVTkoGCLSEi4m8ZlJkwsPrysyar+yoq8SkarKqJgFTXjQqDFocwxwEpUhOG0YEQvYwkzC1wJvEUOwMOIlCtWdEctN18Rk5NEVUa5P8tg2kIsC3v1C1T7asGfij1Mu1i62nS3PJWAYD47KyUWjL8pHTG0UmSuwLLrLAtCbWyAVFMzqqqr8ZeXXsRLry3FcSccj6QbQaa1FbdNuwWb/mQL9D/gYL0HqVqmggyFoXonLNssL/pwm/HCR81pOQrEpB/474hENKKCMQ2ragChyl3MocTyl/Q3l4IE5fGlXuXmUFTyuVa/YOvbqoPNSEoYLTFlbi3G1V7UV2mEWV9GPV1q51oVgj68JEVaSCuFuA2qLoFgOQQx0kHnCOt6XD4StvlG+7jW+07mPP3OLci1Ga96lzYaYP/UMaf/U+GOhDjMTGGkRPXRPHqEpWIkWzwm0RWqN8RH3qU3BA/RWuFREgKtkuX7uEC235O0wA+J2Pmxdlk7CP6x9nz7c/9bLWBBcD4fIExz1oCMq4tAKkGphRMtq8RLM+Qi7ecR8zw4fkq8V6UGnilZyxvxfRYsUKDKVxDwurqzW69JVvCy5Yz19658B71iTWV7W4Aa2bwLVvAiuCwGPorhJIJCARE6NfAz4YgmXjHJygKMfGBAMMsDF+Gx2lU2DyccRoYlusMMK+s2L/IJwTgFhAxrKS4PRQdxlgTONQFeFBnEhehLyBnA19KyRSYBhaRgRSHIw5PqZqZSHksih6OqHQ6KYu4vCIJMmH1WejEXXHluYyEr9+TnsvBYbUzaUkGcHxTgeeq5KyDNIhIBa0CuAHhuGE6WfwmhpRgg4oYVBItcQuFKLucjzrLCvKa4MyhTKmBaPHdtXQuFnQRIdG4gDGVlsUhE/Wtt5REWLGAdCp+V4PidxbC0Lb8nEo/JUSYnFSFZbIFeGCGpqCaljd0QLrtqOEaNGoV82kfcczF50ngce+JJyHtaMYxV9pJRetEq2MsVHHg8dBV9+Cz9m6gx0NaHXygg40QF8MaoTS4CKSeGnM9+Y3soFGXlN45JP5sTP2IWeiEYZCV3apgFdPsZKSyhrhdkOvOmCqCPvJ+HH0qIfpl9G2HfshFZIt7zJMGPBUI4TmVsG5KYbxPCmGPFyFdUT6IniSIr3MVM6RNWIORnQyFkpDQwiy6rk0SQzcCNeVIiOspCHH4e+XBMmHdhYWXe5RCRecciGaymZx2yTSU93osdk1Ksgey1g8DPI+zpeLSYN2AxDdGgU+lShEepB9cEFuiIsPpcHvASyAZ5RKjhZhXMfErbLVSFfCEkkZcc3xejpr4Ar0Af6RD8IA+XyY/fcoj+txa59g+3t8CPoAXaQfCPoJPbH/G7b4Fy0gzLvuaQT7UinKhGNhQVridOjV/gI+NnEIsnsSaVQT6XQ8e6BPLpDLKBi0gsgYBha6l6BrS0tCCRSAjQJeDldxDs0vKKes9kMolMJiPVhhQcByjkfalelaVmgUxukJFwedoPyTXCfgtyuSwCLwnPiyLqFsRuCwTrjiZf8ZXJpGXDjROZua7cdzQag5MOAHrQhoHWnI9khGCF8gRu8ATZrOLmixaVRRzIaDWvXoUOdR5SjWsQrt9QgGYZ/8iuAAAgAElEQVSucTUa6qoFZBCAsyIeK25FWcHKT4seIcQy0gQ5lF/ILcYVQEYjyGRbpNR0VXUVghwtN2ICAnw/kFK76VQLEsmEgK5UOoOqRJUAciKQVMZHOOoJeKuORVDwcwh5DnyWvI7ERQiQWtGEaCKOfDICv5BHVcFFIZtDLuwgFPWEaOT3RjyVabAIRiadQtwLC+gzUXC0ZlmONoaW1mZUJ6slmY2VAzOtKcSiCak2RraThHc6m4MXc9G4ZhUaajqK+xtLGKezGYQ86kQJvMjeh1Dw80jEab9VRDqbRiQaQyaXQTISQzHHEtwEVDF81UogGUZtjF4SAfJSoY0HMw8rv1qBzrVJIEz7NfY/kM2sQTSeRJrvDvKoddIKgt0qAViE7vlcGm44Ioe5nGmDVHMTIpEwwrEIUlm2Y0L0y6FcSgBsVgqYUbJSgJ9pRVWMlfHoNpKUNvBbU6itSqCQyUhxDyfiIcwqWgTB1PuKNZ/iXLYTQWLMdZEXAK6yCZ5yCjkekFwgquA55DMpMIw1fg7xpB78PMdBtrEJybpq9Yr203ApMyk4CNyEtEeRhUpCPBCpRj2byaolHUJIt6Sl3C37LdWaQqIqjnS6FfE4Lesc5DI+IrGIIPVUJq3OHG5EyiZHvBCa16RRV0vvZ4L2glaKFHuLEJpzkPmc83NsFFQlHFkfCrEGZHMuODqZ/OnEAwTwES8k4WcChOPsQwXZ7a/2Fmhvgf99C7SD4P9927V/8kfcAgqCmZRlShr7Pt5770M8/9r72Ktnb2zSsQpOPo+iW8Rb772HAw46DAsefRSbd+mA5sYmJKo7IxzzcOJvBmHGjNvhRSLwczkcc+yxmD59ugDi2ppaLHt/GXr06IGvvvpKyhTzfU8//TS23XZb1FZXSXGEs84+B3fecx+y6TSqPEhZ1BdeeR3bb/czAcECmL0qbLr5Fvjsg2VIEpCEI3jjnffQaf31Bbjm0hnUxGNA2sdlwy7FdRNuEiYzKtHxEN758lPUdaoHBcKBn8U7776DrjvvZKquAb327Y37HvwDopFqJMNAesV7SGVzWG/LbkC0CjUuw/mrEYm52GDjTfDI/Kew5U82FQY98DPIFfLYt19f/Pn5FxH3gPqaejz62OPYqVs3rG5qxsiRV2Lc2BuQ12gxQpEEsgZ8jLruagw+71ykW9bAiYSx+5574OUXXxH9bFV1HT7+7HPE4hquz2dyYO2JVau/RN/+/fD3V14XNq9TrBrrbdgFM598DJtvujmcxlaMGP47XHTVFaiqrZbPkgEmm8+uX9PK/qlCkEojHIsiyGVx0imDcPe99wqI7NC5AQcM2B+3T52GlqZm3HTDTTj33MGoa+ggAO7Fv72Cfvv1xVvvLkV9XQP8IIRXX30D3X++szCsiWQEu+6yC+Y99gSckCsHBjLm8xfMx5crPsevf/0reCHVhwaZtDx71112w/Q/PIafd91BKvXlMy2oYp8CWLkmhfqaWoRyLQLwevQagJeXLEFVQkuW73PAr/D7O+9ATbBG7N2+zMWwaPEzOPqg/qhNRNG0phW33HIrjjr6GDn4JJMxsXQbTkb6xrHI0bIum0XCDRANu3jymRew3U47Y/CQc3HLpElSHZbKE99LCgucTEQx7ILzccmFFyobHIlgk002wfJPPkE0FpcSs2+++y7qO3cUcJ3LZlEVjcLxA3T/xS/wxltvyCEmSl/eUBhfNK9BNKbFUwadcDym3nUXWoSBj4AVoZ2MlmMPvBAymRSiBR8vvfQKnHgDdu7WTZjtQoG+y8CaNY2YP28e1u/cBbv32ANeNI5cmhPBQa99euKFPz+PaEzn69JXluBn2+2AxpVNCEcjSFbHkCsEeOutZdhph50kPFBVlYCfS+HZp5/CzZOmYOY9d8uBw40AuXACeZYNj3uYMnYUTj7mYCxY8DiKVV3Qu/d+rAGilfsSAV5e+jf07dEPf33hb9hq+61UUNGOgX/Eu1D7o38XLdAOgr+LVmy/xo+uBQiCpbZ8IYuIhPrz+Mvzf8Ejf3wFQy8YilpBXD4K4SJOOuUU7Nx1V+zy86745c+3g+N6KAQRbLHVzzB+8ljsv/8ANLc0o6qqqiIXHnj+hefRr18/rFixQthFvvzAFx/YeDwuYDQacdG1a1fc/4e52GyTjeEVMrj99unYa79D0GX9LkgUWwXU7LhbL9x+xwx0235rFIIcXn9nGfr0H4C/vvwKGhoaSKQhn86h2JrGwicXYue9eqCuuhZV4ST6790Ld8x5EB3W7yAh40cffQzjxo/DnNl/EJAV5AP85eWXcdiRR+HNN99HTQTwV74v4P/JJZ/gmBNOQDSTRk3SQxBk8NSzf8SIa2/E3LkPI+nmRVowaeo0HHLIwVi/oVo29mWvv43Djjgajy16Dp3W74CmxpVoIJvmBFjw6HwUvHrs06cv/EwWiUgYfqoV0ao4tt1xO9x5913otnM3ZDI+Xln6Bvbs2QvLP/8csYiHWj5osYD3lr2BUdePwaQpt8FjclJjGoMvPB/Dxo8W9rhzJImLzhmMC668XDyeqxNJJGNRFHzxo0DA8tbFImLCSrrY6qc/wdQ7bscee+8l2s1MNi0aXyqzo9E4TjlxEKbedoew6J99sQJnnXsOHph1H1Y3fo5OndbD72fOxrTbZ+CJxx8Rtr8q5uGZpxejf78D8O6yD1HfsaM4Hnz62UeYO3sWBp99rjCcBGLUcg+7+EJUd+iMAUcNQkPn9dC5JgoarRULOQFcoQiBfAGFllXwYglcd/0knHH22UjGHSx5802MnHA7pt48AXVgYY4A9y/8K/4w+xFMnzAGMZfMbBhnnnk2du76C5x6ym+QXtOIJ56Yj8eemI/rx01E4CYRCTvwMmswafw4HH70iei4fheReiQ8Dq4UnnhiETJeHXr17gWKNmhbhxSLRzjotttumDZ9OnbccWdhb996+x306d8PS996A1Vk+PN55Fpa0fTFl7jismG46967hR0PBQ7GTZiMg476Neob6lDtAsMuH4bThgxFl403QktrWuzl6qvI2gYoiOyA+ussHrznAYSSnXDgIQcimwvgOnlEacqMPMaPG499+/TDNltvh7xfwMqVq9F9l13x8CNzsVPXHZHOkAmO4Wdbb43x4yaib7/+quxADnMenovRY8biqUXPIMbFgWQ1NcR5X7ybRTrl+lj05CK0OnH06dMXhUKAhJNFofkzzH34UdRusj322LM3iq1AJAqk3WacffaZ6BzrgpHXjcbKptWo71jfDoJ/dDtP+wN/1y3QDoK/6xZtv96PogVKIBhZqnvhpFNY8tq7ePb1j3DMcUchns0jGnVw/0P3Yb0NNsT8+U9h0PEnYMtN12MtXIwaMxk99twbe/XaDVk/h4inlaZWrV4l4VwyWH379sWTTz4pv+PPG+obBHCGjaNBNptC2Cng9DPPwM3TZkiEOJRbg5tuGod+hx+HTTbeGFVIY8L48dh0227Yu2dv1MZDyDQ3IVpVh5mzZiOV83HEkUciTrosm0concMll16MEeNvQJRa4I9XY+CA/TH7uUUoxjwUfB/99u2LWbMewIbrr4dUyxokq5LIFPK478GHMGvWY5hz3ww4+dV4e8kS3Lt4Cc4bcg7ilEz7rQhHHDjhKHrs1Q+zHnwQGzYkkAty8CMJCXOHghaEGH6HgyeefBZIdsJe++wh2lYPGRTSqwWchWs3xoABAzTBKs/MfAcXDT0PvzrhaPx0m21QnSDoozYVuG/Ww1jR1IijjjwCHatiWLP6K7Rm1mD8pEm4asQoRCh2aPHx299ehLOuuQwN9R2QaMnh0ot+i6sn3IgsHRwKQISMrB8gnUmX2OFcUzOuHz0a3Xrsin4D90NWdM9a0IApTLRmy2d8XDPiGvz2t5fgk08/w5FHHY0/vfiilESOeHlx3+jV7xD8/t4HsMH6dQKiw/msaJX//PzfcOO4Sbhlxh2IxVy8tOQlPP/c0xh65jk2Fw+PzX4IXiiPdz76BLv0Pwyb/3QzeH4O1bRSRoDVqxtRXd8FQS6DWLiAxs+/wOhJd+Cqa0bARQ5/fPFFTL3vEYy65mqs5zRh+fKPcd6Iibj9jltQI+x5CyKxpADB/vsNxOPzHkM87GDU6GtxyeXDkC44cBM1aF2TwnrVYUy8cQwOOvJYVNU1oKa6GsV8Wizg5syei0ykAQccMBDFrI8kTzuZLKZMnIitdtoBe/fpi7DnIZXKIRqP4J77H8THX32B0884XaQQFAFlGtdg3NgbMeSCoYglqoBUgPMGD8Vl112Hjp2qETQ1YeTokTjroosRiidkLiVYiKJpJaLVSaT8HDzPhZdrxbx5T8Cr2Qh7995bZMmum0fIoboZGD16NA475HBsseXP0NLYgrvvvgc77rQTtt32Z6jrUAM/yIq2t7WlGT/v+gu8/PKriCXjaE6vxuXDr8BVV41GTXW9HEBSrc3o1FAFP5dGqBBCmEC70Iq7Z96Pjptuh11/uZe0cV2UxWgasfjxhQiqN8bPu/dEQ9QTyfkN00Zjzz12x9w7H8GZp52DDbegzEg10u1k8I9iy2l/yP9QC7SD4P9Qw7Zf9r+7BRQE014qJ5t8JJfDq28swxN/X4ZDD/81Nq328MarS3DV6Ktx5133YvLNt6HHL36BXXbcCp9/9AlOPv0CTL/7XnRYvxrN1I9WVaOxqVF0v0zmeeFPL+DOO+/EpEmTJDGOPysUCyVNMHXDYdfBF59+hNun34HzL7lCEuCi+RQmTb4Z+x15IjbdeCN4/hrs2q0bHnriBXTq3AEe3QF8H4jE8fKrb+DaMWNEjkEwycQotORw2umnYcrv75AQb0Moif69euP+px8XEPzKSy/h9tum4bZpNws75+R9YacjiQSyRQeDz7sEk64fiVDz+3jjnXfw+Gtf4PjfHI8GajFbW+B6RVwzagzeev8L3Dx5CrxcE+I1VViRLiDshVHr5lBMN8ONxjDngTkIkuuh78B9QbeJcL4FMS/A80//EalwJ3TfbU8Ben5LWqznevfdB3fPmokNN9pY9LWBJNZF8cprb2LclEmYNHEC4sU8Jc5Y8tpLWLT4KZx22nnw8i7CqUBA4fGXDEaHDh3hrWzBTWOux69OH4SNNtsEa9asQUNNjUpRC9RHZ0QaEYGLvnvuhceeXIBMkEOiugqpXBqRsIdsKoUaapOzPs46/UxMnDgJ3XftgftnzcJGm20Gh96vQSs+WP4xho24EdN/Px2rVjejQ01cGE34ARpXp3DltaMwcuwotAQFvPPua3jmycdxAUFwvog1TU045Tcn4b6H7sPYmyZg1/2OwAabbo71ky7yuTWIieOah1Y/hIQXQXbVp/jkk08xZ+ELOGfIuSj6LXjno+UY8rvr8eBdt6HaX4UnnliIv37QjJNPG4SqIIdklFpY1bZfNeIaHHXkkdhy0w1x2bCLcd6FQ9HQZSPkHNVNo3kV7rx9Gnbt2Rfb7dRVGPGqaBjZpi/w3J/+Cj/eSeQqSeqHszk4QQF7dO+OOQsXoEOXDVRvHRQR9hy89OobuOnmSbh50kRhWQvpNN586WW8tvQVnHT6qRTFI9+cw7WjrsdpQ4eioUMN0LoGF154Aa4Ycz0SNTXI+AGqvTBCuVYU/CycZLUwvelVn+Hvf38VrYUa7Nx9d9TUMKEyC3CcuQ7umHYbdt9tD2y+2Zaoqa3DXrv3wsz77scGG3VCvsBoAEt4MwHTxYRx4zFgwEHYZPPN8NRzj+OZZ5/DpZdehbAkeKrXcyazWnygk8la6mpQzDdj/lOL0ZRPYp++A1EXDSPCqoEtn2DRoqeA+p9gt1/2AZqB9z94G1dPuAy33DwZl509HDeOHodwdVjKKPPg2A6C/7v3mvan+8+2QDsI/s+2b/vV/0tboBIE+7lmMIVm6WvvYN6Lb+PkU36DRDrAjGlTsGe/nlhvw40w/Y6ZGNinD7bZbH0EqQyOPv5szHzwPhYHQ1DMSwJcNEL7qKIA3WeeeQavvvoqBg8eLDZZ4iKa1zS2kFir0dapgFeX/g233DoVN024FUEujVgoh+m3z8DW3fbCzjvvjMaP3sQBA/fH68tXI53KIExWToo0eCh6ERx94omYPGUiitkA0QLQ9OnnmHHXnTjniksQJVO30kf3nbti8et/B8W+j859BCu++AKDTv6NlD1gIlFj4yo4UQ+OF8d5516Csdddhdp4C95/+238pMeBUuIYrauFdYwlQxhx3Wicdvb5YhZRFcogk82gxatWicBtU1BDAJgFwnEXt89ZhN333kskFhG0AtmvMOvB2cjFN8KBhx4GN1eEl/fRvPIrdP3Fzvi0aQWJdnXNclmdjtrNAMecdgpuvOF61EfCcJ0A9z5wNzJ+DicedxoK6QBetoBLh12C824YgXgsjvjqNM4/bwgm3jsdRY8Vx4h5AkHAY8eNw5nnni1Je199sBxXDf8dxk6egOqGWuSKgTwPnQ4S0Si8oiMuBLt23xXvv/8BFj/zHLbdYQe40bBIYKqrPdxzz71YlQ3jqOOPE1lKNpNBh5iLXHMrvHAVzhl6Ea688XpxQHjzrSVY8re/4JgDDkVVJIbrRo7EsUf/GptstgEmTp6KfY8+FTUNtYgUMog7vjC2TBDMFiOIui5CmUbMfWgO1ttyJ2y/c1d4oRReWvoqbrr9QUwePwbRxuW4ecrNuHDkNPEdixWaUcg0i86cYJoA9ZWXX8KOO26Lyy46H6tamjDu5qn4dHUGHeurkCxmMXb0ddijzwDs+IvuYswWKmZRzDTi0XmPIxPtJNKBSF6Z4NUffoSBAwfitQ+XoTlL3S0/wcSyMBAJ44AjD5NDHlngXGsKr/31RSx7720ceNjBqKmtB1J5nD/kQlw0YoSAYM/J4+IhgzFq4iSAEiJaM2TTSBSLGDHiMpx98cVoalqNTokw5s5+DL8eNBRpOoO4BVRVRdDStFqy8Wpr4vjLn/6KrbbeDp8t/xwX/3YYJk2ejKpaTUptbl2DZCICp5jD448/Di9ShV59euOSyy/AgQcfhO22746IlxDddiabQtSjZZ1Wjlv9xWeoX68aD899BF7D5th1970BP40aNwc3/RnmzVuAYsMW2LPn/nBayEqPwJDfnYFoJIxrLxiJ8845H5026YTmdApViUQ7CP4v3WPaH+v/pgXaQfD/TTu3f8t/WQtYEJwJWiQL3wsCLH39XSz821s48aRBePX55/HeW6/jmEHHIRTycMstt2O3X/wcO/x0E3z1xZe4bvRE0TIWvQJcZuMAaFrTJMlwzAafOXMmUqkUTj75ZHGLoO0XdcFkg2mRxD/9XAZPLlyAN996C8f/5hR0rKuHk2vGDTfciAN+fRI23WQTNH7yLi644EJce9Mt6LTe+ohJZasicnkHRTeMPO2b8kWE/Tzibhiz7rtPXBIGHH4gmlY2oz6UwIB9++Gu+XMRTsbwwuKn8cbrr+G8oWeLc0GRYXuP13HQms3hkkuuwuirhyOc/gwff/4F/vDMEhx70inoFKXmuBWOV8Sd98zEPffNxaNz5yLupLB48WIMPO40zLjrLhzYcxeEs80IBTnMnbcIoU5bYLe990A8VICTXYVEfg1e+MuLaI2sj2677iWMqesHWP7+Mlx97QhMmT4V6VwO+Vwe1VWUFjhYk8rBiUaIqeBkA3huEVOn34pOnTrjwP0PgUcz4FQO5194AYaMHC566w6RJC4ZPBTnX3U5kvW1IoNItbZKG187chRa0ilcc+WVaP1yJYYOPlf0wDwIrFi5Ag0dOkgfMlBdzAUIR2I4/aRBwjDvuFNXHH7kkWhJpVHbUI1suhF/evFvePvDL3HQ4b9CNBYSRj7TuBJ1lBIELq4YcQ0GnX0WkvU1omV+euETOO+UM/D+2+/gby/9DYcdejDi8QgmTJqCbXbthV17dANdgOlTEmRbkfMDxKs6aEnk1GpccP5FuPTq61FdXw8v5OPDzz7FKUMvw8y770R9cQ1m3DEDQc1GOPyIQ4GWZjRUx2WMuK4nOusY7eGYaBYJY96CxzDggIPh1XSCn0nDzbQgEQVefu0tbLbFT8WZJOrROq0Zj857An6kA/btv69Y8YX9DJo++QwXXXgBRk8cjw5dupiKgWptxzHlhx2sXLVK2j0ecnDjyNHYcvPNcMivDkeQySGcD2PYJZdhyO+uQE1NAm5rC8455yyMnDIZIZMUyOhHNJvGXXfPwOepVknW8/I5zJ8zD/lYJ+zesy9iUUcS42g3R6Z40oTx6LX3Pth80y2kOMvQIRfiprE3Icm2KOSRLwSIRFnVLYdH5z4sNf/6D+iPsZOux649eqD7LnvAC8WRyeXkoBhxCyjkc1j55Vfo3KUT8plVWPDkYrQUa7Hf/gdJRKWKZtW5VXh4zlx4DZtiz5774fknnhPniu69dkQsEsEVQ4bjskuGo7ZzrZRRbneH+C/bWNof5/+8BdpB8P95k7d/4X9PCxSQzTbDDbGClYO/L3kNf3zxFRx86BEYf+NNuHL4cHGAYHb35ElTsG/vXthu6y3EW7b7LrvhyUWLUVNXLyDF2p4RXBPwvvfeexg5ciRmzJghiXDUNhIU00uY7129ejXq6usxavQodOveHT179oTrOMilW3D7tNuwd+++2GbrreCnW4VpY+JcfYcOkiGfyWThevRHpZNEEZGQAzerzvtDLr0QV119NRJeVCyjUl+14ODDD8O0+3+Pzut1xPtL3satU27GyHE3SJyXz84EQYaIafp/8W8vxYgrh4sV26uvvY5n/vwSBp18KpIR2qkBq5tWo7a2HmPHT0S/Pj2x/RYbYOKUW7DnQcdgo002QTLfKmxlJBnBogWL0BzrjD326SWWVnXhPJD+EvMXPI5c1YbYs1d/JIoBXHomR6PYeYft8fRzz6K2rg6ZDK3naGWVhReNiTUWLavCjoNw2MGpp5+BC8+/AFtuvoWE5INMBqNvGIMTTz8FXTbognRzC8aMGYNzzx8iEge2TVgKKxTxzrvvYdYfHsLQc8+Gm0tjv7598PBjjyKRrIIrdneOJDMy4Y2sYqolhWGXXIoxo2/Ab04ahKFDzsd2228HL+4h62fw+ltvYsyNYzHtttvFi5kuIASUyQRdBfI446yzMGHyZClL8e67b+OJBQtwzpln4YKhQ3H99aPVYq9YwHUjR2H/Qw7HVttsI5Xh2H/UJNNdwqeGo1jAZx8vlzF10cWXwYsKTMZzL7yAu+97EJPGjkM+24Inn1iIDz9dgRNPPAlxNySOCRwsdB+hcwNfeQLeSBitfgaXXD4cxx07CD/b5qeIullMu2UKeu3TD1tusbXYpeULZHhzeHzhUwiQRO8+/eCEAkRDRRRaUxiwX3/MmjNbQLl4Ggd5uWcyz9R0Z31fEkZdx8WFQ4bitFNOwfY7bItCroBQtohLLr0Uv5swCrlsgERrFmNvvAFHnXUK6rp0EgeXKK0D01l88dnHGPv7OzB8+HDE0hk88fhTCOL12GOfvqDznbghF/IIhxyMu+lGDBywnziFUIP/i593wwt/+rPY9dFCkK8gm0U4EsW4G8ZivwH9sdW2W2Pegrl4ZekSDBl6ITw3Jl7g9IymfpiJg5RQkD1GKIeH5jyMZP0m2LtnX4nyhIoBom4Rc+bMFc3+ttvuiBm3Tcfpp52Chk51YnE3ZfzNGHzuYNQ21CFf1Cp1Yiso7msFiRJZa8VK3/H/njW3/UnaW+C7bYF2EPzdtmf71X5ULcAtOpCscwKsd5d9gOWffIYX/vwieuy+B3r23FO0jFQVTJw4EXvsvhu67ryDgJMxo6/Dbrv2wJ579xH2K5vNSjIcN0NbJGOXXXbBggULBPTSP1g23iCQTY9yiGzOx149e+Lhhx9GTU01oh5dJ3zccvMUHLD//uiy/nqyKU6YOAnbbb89+uzbTzblVCYjACudZbZ6CDEWdUj5eHfZe7jixlG49bbbUBUKIduUkXvZd/8BmDHrPnWLyIew9y/3wpyF81HdQe+Jxv0EOw89NBuzZ8/GnTOmy8+XLH0VixYtEvuyIF+QTZr3zWcYNmwYTjnxWGy35QYYetElOGzQYOy08w6oQoCgZQVj3xhy8TD0O/p07L53L3q4oT5aRCi9Eo8vXIhsYj306j0ASWMqnBeZwnhstNFGOOiggxBPJE1xBw/pdEZ8dSUaDeCzz7/Cueeeh3t+/3uE2T9SUbiI3150IS648AJ0Wq8z8sUChgwdimuuuxZOKCSesFrAuYiXX/67sO333X0XgtZG3Db1Zmy99dbYp/9+ApazaXrzRsWijYXJ6BM85LzBuGbEtYiGIzjvnPOw//77o/9B+wnyog9u79698cgjj6C2tlbah+w6X2zT+fPn49Zbb5Z/v/LKUixfvhxLly5F9+7dsE+vvYXZ55iYMGGCXHfTTTeVdrblx2m3R+cRvjgON9hgAxx66KFY1diIZG0t3nrnbVx//fWYOGEi4tEYli//CMMvvwLTpk5F1FMrMBakiHgegpyPcCymetxiAQ/M+QM++/JLnHnqOaK1zmYaMfXWKejXewC22mY7lSMUA+SLGTy56GkUinH02qcvHI/caRFOkMOEsTdhh513Qi9xSSggkyPbzCISLCHsIpVKS4LdsmUf4qorr8K0qdMEqErNilQRZ551Ji4fOxL1tbWIpQu4aeR1OPCko7DhFpvCz2eQJKD2i1j22lL8bsqNmDRlEqpDUcyZOQtu/XrYq8++coAUn2PqbF0H4268QcD51ttsg2xrKyZPnoLtttse+w4YKJ7PUkim4ODLz1eid+8+WPLqy/BiYXHvuPraazBq9BjRBDN6k07Teo1zvBXVNTEU8ykpjPHgQ7MRr14fe+zVR/oqEYuhUChi3rx52HDDDTHz3ntxzDHHYMufbIHqqgRaW9K45uqrMWTIEHTq3LFUCpHyKQJetl078P1RbUDtD/sdtEA7CP4OGrH9Ej/WFiggJ3P+evwAABk6SURBVJnzUeQyObzx5ttYtPhZfLVqNS67YrhUxiIIIsi6YcxoHHvMr9G5Y70Y6H/++afYZuttMesPD6PH7ntKQlxzc7OAXW5q/POBBx7AaaedJqxiZZEMbnRM1Hr2uT9i7iOP4IYbbkAiHhMdKv1qJ0+aiIMOPBBb/GRzqfb21htvYsDAgRhz/Q3Y/8CDJAN/1epGpDMZrFq1Cltushn+p71rAbKiOtNf377vO/fOC3ArZhMRBQ0QEx4aFQFR9uGKMVax1lZixVITd9esW2KIaKhaswsoFYNBE4hxLXU1xNQaTdT4WjUvH6la3USCZDVgKimjMMMMc19z37e3vv/v07fvzB0GzGohdlsI07dv9zn/OT3n+7/z/f9vV+r4l6/8K664bjX6p05FvEFQYKFcGMVfnXcu7n/sEQFIqXoITz72OFZ+9jP47+3/g2OO+ZAU7XjjjTcwf/587Nq1SxZigq6XXnoJO3fuFMCV7kpJEQu28+Xtv8aqVavw1OOPAJUsfv7CL3D/k8/jC1f+M6ZPyyAedfD5T/8tCpUGLrz8aiw6czkSYQcJ1lcr7MVTz/wEtcQULFn2F4jUKkhKnt4qBvcN4eyzz8a6devxqQsuEEDBYhp0RJ597nksXXomBgYG8N37vidA80urrwLVISyAEItFsXHjjbh69dXIFwrI9HRLRbZ/uOIf0dfXj2KJlf5s5PMFnLnsLAly+8SC+cJw54cHMXPWLHxn23exbPlyrb8n5Z8J+Jso5otYc80abP3mVvGImhVqhE/G5m/cggWnnYJILIyHH/4RLrroIrz22muYNm0KCoVRvPrqq1ixYoXowwlsGYT17LPP45VXXpHxv/LKf0I8pjsN7A+DKBcvXow5c+aI40SHiqwgHRkCpD179ojGfNu2bXKOUhEGV23fsUPm0D13/QcKowWkk13YvPnreOThh/Hg9x8QYE5gH4vH8cSjj2LR6Yvk/gND+3Dx5y6R3Mj93X0YHmIGkxhu2XwzVl7wdzhq6p8pKIuEUK8X8aNHHxcQ/NfnnItwlO8G0wuG8OqOHTh3xQps/OpXseK8TyISjWHf8LDskOx+/Xc47dTTxIki+B0e2o+1X74GdWrBwxaybw7j7nvvwSVXXSGOTKJUx5evvRZrb1oPJMJS/a9RLqK5P4dTTz8V67bcjOV/uRzFNwfwq1/ugJPqwSfOWIoYi6K4FZiZruzbW7dg0emn4aMfPQnl0VHJ071s2Vm46aav4bzzP4XSaAmJRAozPny8BLAuPGUeIjGq5OvYcOMNslvx7M9fQDabRzfzTDuMi2vAtlnghsVQFOx29RyNU09drEwugGK+ILEAu3ftwltvvYU1X1otn7F6HWVQf3/55diwYQOmTO0Xhpnp4EZGRrBlyxa5juMtrDKd2EpFpD3BEVggsMDEFghAcDA7Agu8bQsQBBcFULAU8tNPPYOLPnsJ3vjjG6iy6hXZpRDLntbxzVs348ylizHvY3ORyw6jp7dHltwZx87CW3sGUSqVkE6nsXXrVqxcuVJaRGaYQHLJkiUeMOYCR1DELe0777pLigtwwUsmE5KWi0wwmdi5c+Zg/vx5Wn2O6dcsC3Nmz8Fvd78uOs14MoXTTl+Ehx76IWKWjeuu+iI2b7kVVSJ2boHXHESskICYQrUEJOLY8fJ2HDftaNHH/nH/IObO/zgqlZKkTVuybBkefPBBpCkdALBv35DIN2Yce6xoZIcHBwWQMwftOStW4M4778S0PkbK51BrOLhuw83Yetu3Uc8PSZDeH3a/jIH9OQyWLcw+aR5SsbDomcvZAfx6x07U4z2YdeJc9KcSqBaLSLDamwC9vTj//PPx4ku/RIhsoR2WVHP3fmcbUqkuzJw5EzNnnYCHHn5I2Dlu9TeqTRSLBUkNt37DeqQzaWF/L7zwQtz//fulP+FoVKqZkd198Ac/xPKzz5KAJNupY3jvm+ibMhUL5s/Hr7b/RjCwHbZw7XVrsWrV1chkurF61Rex8YaNKBSKyGQyrC+ND/75B3HPfduwdNkS0dyS3Z03b544RBznhQsXClBKJuOuJtfCzp3/K/3Zvn07ursziIQJMGtyPXcEjj/+eJxwwgkCUk3pbcprWHFw+vTp4mgpG99ELBEToAS3PPfCBQvwwnMviFPD47FHH8VFn/6MfKe/rw8j+0eEnaSmeWR4GLNOPAFP//THOPHE2SiXakhKQZIqbvn6Jnz8pAU44/TFukUfC6NRL+G5F36BphOXXRJmf6jVyojSX+Cck/k5G7t2v45KrSHFKBYvWYrHH3sCb+55C4sXL8H0Y6aLFKRYLCHdlUCj0gRltJd+7jLc9K1bBfDFKw1cdukluOcH/4lQIoJyoSAlkvujcdx9z904c8U5qDaqSDQt/NeTT6Nr2tE45riZEmDGksbU2LK88pNPPIaZxx+H2R+ZLU6jYfhPPvkU7Nz5GzQcB5mubinKMn3Gh1VLAWqFa1JB8P4HHsBKarxjSbF1dzqDn/30GcyeO0syUPzh97/F7t/9HvuyFfzNigtEAkXZRdi28b377sPtt9+On/3kx/Jdji2DJRmwefOmTRInoHOkjttuv00cT4Jg4/TQnvzDn41U4m3/igu+GFjgCLdAAIKP8AEOuvdOWsCRwhOyiPMIhSV9Vo7bzxmmYmIyAYJhBZQMcKmUWBo5gXKpIFHwsUQG+fyoLGoEwgSdBL9akY5rr+pLp0yZItpgbm339/fL32Rb949k0d3TjVqtinKpjHQqKYsjSwnzb5us8UgWccmZGoFlhyXXMFlAHjVmpbBt3LD2eqy+5hpEetNSEjjaACyWpWVGioiNb9xxOxYvOgMfm/URNMtVWKko8qJbbTFNlGdEo8wg0NBAvnhcpCC5fAGZNMsYq25RnQMLDit0WTVpdzUUl4wAzUoRmWQMpQLLGKeRZVnZZBdCzQZixEqNEkrlChDPIGxHEKFIwWkKMyrgknKEckVYS9eE0pZ6oyEgqcr0cFLRNyxb/CxJHLItNGoN2AyKYulbV3vNsdBRAGqNuoAKssu0I+UfLJucFA2vMm9kf5lDmM+W7AZiYwt79w7gqGnUB6vuuk4ZCrMmRMIolEelCiA13tOmTXXZ65q0OZ1OyU4Cx51tMfIGsvf9/X2iNFCNN8v6xjE0NCRzggCYfTASmr1798r3161bJ7IHM185B/iHZa8LeQZUfg3r162XAM2QZSGTzkgKNtrVk+mQ0aypjMYKk/mkzjsrUoRcNo9IuI4U2UcrornkbFv0zZQK5PJ5NJ2YOBnlagXJGLMrNJEbHkKqKy22saNRDfqkFMIOw3Z12LQX+51MpJBMxJDPF5FOpTSlGu2ZjOgrWGcp5SqsZBT7ssPo7e4RuVKjOCqlmCshB6lEUmQP1BRXQ9T4RtQZqjekPDOtMrRvAH29PeL0sL+cyNQpc05RXtOVzkgZbQJXMv1kgcnoV+sVcTh6e/tF5iTtTKeEuSbwHy1mxSHI9HTJfRw7iVA4LpkjRG7TYMaVELK5vDib/f29qHNuMrOHBWRHcjLGDKZtNpoIhUPeuPMaI5V6J3/rBfcOLHAkWSAAwUfSaAZ9eZct4KBBvSSrhzE4xQqhVK4imUoKu8lFjSV+iWSqzJeaTEi1qnx+v1TBYhUusASERNxrRTguoARrBBmUQJjzBMVk7fgzQRGBMj+3wxFZ+Ah4CVTiDNxhRbOagnN+h59TE1vIF5BKZwSIEj4RFAhwAPCFSz+PGzduRKy/B6VKGdGmJcUhCLwcO4Rv3XUHTl6wEAtOnItapYKqDSQIuJuOW+I5jeJoCxRTJ2zaU65Upa1kLrnIZ7NZ9PX1SraCUmFY5CQhlo8lJGvURJtJu1WrNal0JtpQFpCwHFjNOsKRKBogmG/CqVW9CHmjpSYAJHtH3abRS/JnAlTajSnnKtWK5F4uFooCisia8rNKreKBRHFGQBCfE0BIJ4VjQyBcGC0i09WFRrWkTCEsNOo1cTryuZwApmSSIFbHjRpsbl/zhgRWVY5dJIwmA+4kIwEwODiEqVP7NYCP4Foxs8cCm5/NJM/l8sikUzIfTGCl+YzziI4V+2UcqTvuuANr1qzxAqjoGFSZyk3a1sTFF18skgruSDAQTeaZD3wLa+zQMWqKHSgRSRCI0kmoNWUcwnZTKqOxXDCdm0RXFyqlUcSYMkJGken+IFIcamCro0VxFaKJBPLZHNI93RrYxewadliu45yX8WGu7IYyozLWTQfFXF7aUrMcCRBkQCOvL1RGtYgL06PFEigXCzJfq42aOAhd0RhCVhhWNIFsYVScOe4GJGI8z80QCyHKmVhFQ/xb1WhzPNW5slCpVBGn9ptvtUOg7AgolZ/ZxxIrOiZlHtOODMgsjeaRSMakjDJlH3WHuzQ2stmc9CMWjUhxEwHgjAGoNUQGw1eWzl0iERNphKRIDFkSHMf32/xO0DY2PccpYILf5SUheNx7zgIBCH7PDVnQ4MPHAo5IAbhAcuEWpohVrVxGlJhHi2JVkIhFJQUT05pRIkGAxYurVQd2WJlfsn9Gw0fAQWBDLSIXdRPYxMXORIGL3tJint4senq6Ua0QwJFh1QpqBArc1m8d3AYn1CRBF5YiF0z1xEIZN3zl33DpZZfhAzOmo8E8BKUq4jFlefP5HP793rtx/nmfxIemHAWbi3ezJimsIqItVQZL2d+Y6HBFImIR7FSQiMcELLPt/Nwk95f0Wawgx0p5ZLS7u1EsFASEdqW6ZMuZAIHfpXRBF/i62Jnn+OAojdlUHSRBJRlNgh+RgYhzoCwt7UH20ehjeS9po+5ju46BBh6aAEXJ3RyLqbNh28Km8n5knZmZo16rqRyhWhWpBMeZ3226IC4aZYYNBU8cG251U9e5f3gYfVOm6LBYwADTZjHQSWytzGGlUkMsFkG1yvaEBQizHeyHMNRk66Oq9eW/2T7KFngYOYWMP1E0gBdffFG0wJs2bZLrvZ2GEOUUddGTX3/99Vi7dq3MNX+fzX15nv8Wxt09RitMkRcV5pi7Btzp4C5ELM4yxU0B15wfBIcEjeTeo9Qrc0cAjuTRlZJodLao4ebuBR1KAjwG37nBXpT6MK8yA/XkXXOfx4BFAlXOal4bj2ke33qTux3aT1beazRqmos7RglI2S1DTlAeQrXGoD/KBxgUR+dD28a/y9ydiUbF0VEArCCYDhgrOTaq1Jyr08LMJ/1T+sVpSqe7ZR7QGaCOPE2HSao9ElxDZFTReEKcOToHdBppNxNIq0VDWMGO7zHHiCnWmiKLoOSIbeEOBvtIp7Knp8dzeALge/isEEFLDn8LBCD48B+joIWHswUYiFKrwSEzY9sS/EWQxkWTTBsDl8jKkfmt1yvCMPHP8L5B0ZFSfmlAsFncGejS29srDKJh+AgwCQoIJMncEeCIBpCiCjskIEsBG7fGmTJLQRMBNLeRe/v63EAtBciUA+ihm+IsYyvb23YIewYH8IGpR6GQzSv4tkNgmQ7eO2VHBfyFk3Fh6xhORHDDZ/vxds1s4YaAkZEcenoyHqAjsCMgoda1XCkiGrGFnSUop9SAoKBQHBUgrCHwihaZ5os25lFjBoFoBA4lCg1lxshsEwjRHsqAQgCjyahBCUksERfbiQZTgDplDWonf2YOo6f162ppTwJMIydQtjUp9jDAkgBvJKcSAh2zptqG2+r1umRaIHArjY4K00g2UNh2N6CJWSGYDYGSGdqV5zmeZAd7RUeu2/EE2wrq6FxpaiyTYURG1XHkHD+TioPCVut5zT6hP5vPDYtu5oy5J9lvzjd+h4e5zswpjg7nPOUhzE5ikSkmcx+2NaUapRFCnVoicSBDSn01D01JRunBPgnGJGCmNMM4bwbAU75jnBmywX55yAhTBfb0CIjmNZyTnEdk98kCS3YGeSdYVILtUCEQwS0zeJCZJshsNmgvZtTQ2cadFPaJF/Pdos9Fm4lj5dCh4/xTFlj7RxBOB40MbQhD+/dL+W3H0Xvy/raks3DEEY7QgeG8taMYyeXRncmoA+0y5ATARgLBsecYcKzz2bzISdSBrsKSe7YfxtELwPDhvHAEbTtcLBCA4MNlJIJ2vCct0CSz6tI3XHS4WNZddk7YLZdV4kIYshxhRxkHrsVOLanEZVkK7ExaK7P485ywYSxPbJhdd7HX7dCQgD6FiOZoLfTmngIOhBGlZjCsuURlOSaDWpcsECE54aBhc9EmP8qVWwEoc+w2RX8KhPRxck4RQ+vJbIoB8qbtGqSjQIBspmEuBYAKiVuXzWNqQ/W+ZNPZPk3xxbytel4rn/EzyY0qT2b+VT7UyG8VZLgt9FhQw3qav3UQyCaKMretD/Iscw+RG7v2NejI3N1lUw1YNFpMY1f/ZDYAmUynmk3Hjn+bKoATTX5+l2BH9MxV5tvVXQSCU6MdN4FQZt7wO2yXyl408MyfS9azg9sWb+a4Imr/56KddhlVv05dxobz15t/ysyrNfkfWXzqbOsy7+gY0u7evCOrSjaV74w7P8U5Y4ljN9et5J4md8yARJEcUGqhgN84DpyHzLxAu5J55TzluRCdAPOucIeG4FQaJJNUR9gKifPVOlylvMwnF9hSE++OvYwjnycaJ2WumaqNfzedhjK/beNr8k2Yd4SfK8usuSDY0LDY0GjlyVrLHBTZie5imPGUd0skMr75w98vvp+977q/g4zTMtH8Cs4HFni/WyAAwe/3GRD0/0+yABdlRRoK2szyZsCgH5xqGJJ7vS6XovXTRVUPPwA25wwI9gKafIutt/B6d3AXYgPkJE8rWSo9TxAsC6V7PdkrXard6yRQ3xUJGFDEJXsMCFZA0w6CZfdXGEiC/xYgNviR5wwwI1ur7aA9mhKoJE6DAOAWMGVpaB78v37mgnH3bwNSXbju2s/0Tu05FgSTrSMMagHg8Wyato0N1q13/zH2fgaUGbsa0OgfTwFQ3MJ27+UFUx7E7DNstB/UmnN+YNqpjQak+/vg/44f8HZsigGALhA2fVIRi0fySmYEjkzIceeyCyI5Pjq/ObGMg0ELMaBQK57xHRIQKMFnCnD13o5qXt0tBjMe/EwdOc9d0bLWvN7EqDoKeo2DqnPHQch9DzjX5DneVPEBYOmkgmC+X/720BnTnxX80p/ibDLvoXEKW/b2y5FaM9lz1xgw6/ZV+uX+LhBQ7zL8xhZ+EOwBc7cDE83RTr9PDmLKBZcEFnjfWCAAwe+boQ46+o5YwMeWGhDsB5nmmf6tWP8Wv8kgcChtmwj4tO7RYkP1nAFx48Eec8xqlgE9FOwqxNHnKM1m7iiMsSIhBQKy3dsZRE7WJwNcdYvaZYJdFti0yIBgk8nAI30NCHYZZM/Oh9AUw0oqGG6NlL/d42/X0tOqGcaCHGUkjUFbYNHk4+js6BzIVibVlX/cDzb9lZ+Z7/SMiVhhc23LnZhsNCmN4UGNr+gc2qQs1MbqBapJVy6/Ne8mBvME0b6Z7QOlPOtNR/ffqkBWqxu9tzuLPadGHBH3pnLrsZ30To7/wLiYXouEiR07d1ogvvO70bqvmRXqlOn3xs65tjHyN8n/4k42PMHngQUCC3S0QACCg4kRWOBPsYCPLdUVzLCM45YyZR/dRay1bo4HUROBFT8jpY86EOLruLJ7rKjbVPdRrWsJItpAsGH03CsF+grOMCzweDnBwZqTUhHHGMTjeA0mGQsIXGDB1klzFRb7EczbAeMKmvToJI3oBIL9z9SMDePHsLP1x1tmUibWlcQYDTjvQHmAv3KguWsnIDkWBI+9xmzDezYYy3pPMpjaT27xq2wFDnMFGxBsdj3I+rog2NIUdZCAMAP73K+anHZmPKQtYx269gaNtbObk0XG0oydcXak766cQOUcvunvv7gjMnbbOBaiihOm0hozi8QMvt2aA5lQAgTdLC2uv9kmKWoDwDrt2w7L3VGZZJiCjwMLBBaYwAIBCA6mRmCB/xcLuJHjY1BTO8s4nuU5mEePXVDbf/ZzYePvNjEI8iOAdkbNLOLKbPsZPR8j7EkhJgfBEwECstBEtPqfAREtxlTXfAO2Xc7cczpUDKr4oQNf6TLUB5QLeNvzgtrGgeDOjBwBj3mmyj78o9ppW7oTOD8Y8OuNkC/IjedMwJsAuUNg4TuxvhO1o00+cYBJqqCTIJiBczSoZj2xLI6t6m/J+jqOBpnBoq6Z3wpL5gQ55euDyEZctrd1fnIgbHYITBCe5iZ0gSvvZ/7t7mpoIrNOc+dAjmUnQ7RRsx0u6MAmu4GC+p61a847998TWZgOtZ7jAuix43go8+JgfgcF1wQWOFItEIDgI3Vkg369yxbgwu7fjHV3hdu22ifZ6jwEQNPq3KGB4Pbv+bdl9RPh3tpYLO2XByhcuNjiad0goTHaSbnXpP2R0DyXzzVguiV8EHglYFYBjSiGXdDQ9M61g3SvFxK5N8nhgmCFQ/4/B9qmb22u6901n6//mIyxPxQAbDTNBwuuJ+vyoX7utXUcQ2yEAbQbQXBNHRYn6jLBZIZdEMzATwOCQSaY7wkLkfj52olbZmQ5LW25+2xPr+xz4gTwSqhl2/wzs8HMZPVj/A6Nmf0HMW/amnrg909b1rqmNVf81PN47frY8W7nzI0YW2MRgiOwQGCBt2+B/wPFNYcYhQIhggAAAABJRU5ErkJggg=="/>
          <p:cNvSpPr>
            <a:spLocks noChangeAspect="1" noChangeArrowheads="1"/>
          </p:cNvSpPr>
          <p:nvPr/>
        </p:nvSpPr>
        <p:spPr bwMode="auto">
          <a:xfrm>
            <a:off x="136525" y="-1646238"/>
            <a:ext cx="60769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9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73" y="2056501"/>
            <a:ext cx="9115703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5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endParaRPr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40466" y="0"/>
            <a:ext cx="3354651" cy="894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609505" y="1143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72748" y="1950468"/>
            <a:ext cx="68712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зонирования и ремонтных работ в помещениях общеобразовательной      организации, предусмотренных для     размещения центра образования «Точка роста»</a:t>
            </a:r>
          </a:p>
          <a:p>
            <a:endParaRPr lang="ru-RU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Приобретение современного оборудования.</a:t>
            </a:r>
          </a:p>
          <a:p>
            <a:endParaRPr lang="ru-RU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Обучение и подготовка педагогов.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2748" y="1405507"/>
            <a:ext cx="8348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образовательной </a:t>
            </a:r>
            <a:r>
              <a:rPr lang="ru-RU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среды.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1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8883016" y="6428812"/>
            <a:ext cx="5586127" cy="8481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endParaRPr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40466" y="0"/>
            <a:ext cx="3354651" cy="894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609505" y="1143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72748" y="1950468"/>
            <a:ext cx="6871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8159" y="1110126"/>
            <a:ext cx="8821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зонирования и ремонтных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в помещениях </a:t>
            </a: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предусмотренных для     размещения центра образования </a:t>
            </a: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роста».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3722" y="3218024"/>
            <a:ext cx="91506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-Замена полового покрытия в кабинетах ,лаборантских;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-Покраска стен кабинетов-лабораторий ,рекреаций (в соответствии с цветовому бренду);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-Замена/покраска дверей (металлические ,деревянные, пластиковые);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-Установка электронных замков.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-Замена освещения в кабинетах.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83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9" y="258418"/>
            <a:ext cx="11469068" cy="63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9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5" y="99392"/>
            <a:ext cx="5271025" cy="660620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3" y="99392"/>
            <a:ext cx="5280991" cy="66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9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8883016" y="6428812"/>
            <a:ext cx="5586127" cy="8481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endParaRPr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40466" y="0"/>
            <a:ext cx="3354651" cy="894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609505" y="1143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578187" y="1749347"/>
            <a:ext cx="7565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973" y="1029547"/>
            <a:ext cx="9821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Холл.Зона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коворкинга.Библиотека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до                                              итог   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r="-3712"/>
          <a:stretch/>
        </p:blipFill>
        <p:spPr>
          <a:xfrm>
            <a:off x="1512786" y="2417229"/>
            <a:ext cx="3115119" cy="2880406"/>
          </a:xfrm>
          <a:prstGeom prst="rect">
            <a:avLst/>
          </a:prstGeom>
        </p:spPr>
      </p:pic>
      <p:pic>
        <p:nvPicPr>
          <p:cNvPr id="19" name="Picture 2" descr="https://avatars.mds.yandex.net/i?id=a3c848e7564cf378ac8b84ea8eb2d612b7560187-755352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46" y="2992367"/>
            <a:ext cx="3628155" cy="362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mouo.mur.obr55.ru/files/2019/07/%D0%9A%D0%B0%D0%B1%D0%B8%D0%BD%D0%B5%D1%82-1-%D1%80%D0%B0%D0%BA%D1%83%D1%80%D1%8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3" y="1848246"/>
            <a:ext cx="3332480" cy="28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5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77" y="238540"/>
            <a:ext cx="9573853" cy="64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9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8883016" y="6428812"/>
            <a:ext cx="5586127" cy="8481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endParaRPr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r="38169"/>
          <a:stretch/>
        </p:blipFill>
        <p:spPr>
          <a:xfrm>
            <a:off x="40466" y="0"/>
            <a:ext cx="3354651" cy="894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1"/>
          <a:stretch/>
        </p:blipFill>
        <p:spPr>
          <a:xfrm>
            <a:off x="10609505" y="1143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72748" y="1950468"/>
            <a:ext cx="6871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6772" y="1258957"/>
            <a:ext cx="8074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32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изическая</a:t>
            </a:r>
            <a:r>
              <a:rPr lang="ru-RU" sz="32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32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аборатория.</a:t>
            </a:r>
            <a:endParaRPr lang="ru-RU" sz="32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61" y="3372504"/>
            <a:ext cx="4809785" cy="3210258"/>
          </a:xfrm>
          <a:prstGeom prst="rect">
            <a:avLst/>
          </a:prstGeom>
        </p:spPr>
      </p:pic>
      <p:pic>
        <p:nvPicPr>
          <p:cNvPr id="16" name="Picture 2" descr="https://avatars.mds.yandex.net/i?id=94abf5349279cf6c195c2faa322592af669482ae-1038513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49" y="2505311"/>
            <a:ext cx="4538245" cy="30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4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2" y="152400"/>
            <a:ext cx="5089360" cy="648238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52400"/>
            <a:ext cx="5665306" cy="64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8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196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Bell MT</vt:lpstr>
      <vt:lpstr>Calibri</vt:lpstr>
      <vt:lpstr>Calibri Light</vt:lpstr>
      <vt:lpstr>Times New Roman</vt:lpstr>
      <vt:lpstr>Тема Office</vt:lpstr>
      <vt:lpstr> Центр образования естественно-научной и технологической направленностей МОУ «Колтушская средняя общеобразовательная школа  имени ак.И.П.Павлова».   2024год 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 </vt:lpstr>
      <vt:lpstr> </vt:lpstr>
      <vt:lpstr> </vt:lpstr>
      <vt:lpstr> Мебель, логотипы "Точка роста "для помещений общеобразовательной организации, предусмотренных для размещения центра образования «Точка роста».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реализации</dc:title>
  <dc:creator>Director</dc:creator>
  <cp:lastModifiedBy>Director</cp:lastModifiedBy>
  <cp:revision>56</cp:revision>
  <dcterms:created xsi:type="dcterms:W3CDTF">2024-01-17T09:53:04Z</dcterms:created>
  <dcterms:modified xsi:type="dcterms:W3CDTF">2024-01-18T06:50:38Z</dcterms:modified>
</cp:coreProperties>
</file>