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78" r:id="rId3"/>
    <p:sldId id="276" r:id="rId4"/>
    <p:sldId id="268" r:id="rId5"/>
    <p:sldId id="262" r:id="rId6"/>
    <p:sldId id="275" r:id="rId7"/>
    <p:sldId id="277" r:id="rId8"/>
    <p:sldId id="286" r:id="rId9"/>
    <p:sldId id="261" r:id="rId10"/>
    <p:sldId id="272" r:id="rId11"/>
    <p:sldId id="263" r:id="rId12"/>
    <p:sldId id="270" r:id="rId13"/>
    <p:sldId id="273" r:id="rId14"/>
    <p:sldId id="274" r:id="rId15"/>
    <p:sldId id="288" r:id="rId16"/>
    <p:sldId id="281" r:id="rId17"/>
    <p:sldId id="267" r:id="rId18"/>
    <p:sldId id="279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991D2C4-A4B6-4016-BAAE-B24C98EBE4E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C31DCC-8A0A-4E77-8EFA-74C884D68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91D2C4-A4B6-4016-BAAE-B24C98EBE4E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31DCC-8A0A-4E77-8EFA-74C884D68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91D2C4-A4B6-4016-BAAE-B24C98EBE4E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31DCC-8A0A-4E77-8EFA-74C884D68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91D2C4-A4B6-4016-BAAE-B24C98EBE4E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31DCC-8A0A-4E77-8EFA-74C884D68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991D2C4-A4B6-4016-BAAE-B24C98EBE4E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C31DCC-8A0A-4E77-8EFA-74C884D68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91D2C4-A4B6-4016-BAAE-B24C98EBE4E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DC31DCC-8A0A-4E77-8EFA-74C884D68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91D2C4-A4B6-4016-BAAE-B24C98EBE4E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DC31DCC-8A0A-4E77-8EFA-74C884D68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91D2C4-A4B6-4016-BAAE-B24C98EBE4E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31DCC-8A0A-4E77-8EFA-74C884D68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91D2C4-A4B6-4016-BAAE-B24C98EBE4E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31DCC-8A0A-4E77-8EFA-74C884D68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991D2C4-A4B6-4016-BAAE-B24C98EBE4E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C31DCC-8A0A-4E77-8EFA-74C884D68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991D2C4-A4B6-4016-BAAE-B24C98EBE4E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C31DCC-8A0A-4E77-8EFA-74C884D68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991D2C4-A4B6-4016-BAAE-B24C98EBE4EA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DC31DCC-8A0A-4E77-8EFA-74C884D68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&amp;Ocy;&amp;tcy;&amp;vcy;&amp;iecy;&amp;tcy;&amp;ycy;@Mail.Ru: &amp;CHcy;&amp;tcy;&amp;ocy; &amp;ncy;&amp;ucy;&amp;zhcy;&amp;ncy;&amp;ocy; &amp;scy;&amp;dcy;&amp;iecy;&amp;lcy;&amp;acy;&amp;tcy;&amp;softcy;, &amp;chcy;&amp;tcy;&amp;ocy;&amp;bcy;&amp;ycy; &amp;vcy;&amp;rcy;&amp;iecy;&amp;dcy;&amp;ncy;&amp;acy;&amp;yacy; &amp;pcy;&amp;rcy;&amp;icy;&amp;vcy;&amp;ycy;&amp;chcy;&amp;kcy;&amp;acy; &amp;scy;&amp;tcy;&amp;acy;&amp;lcy;&amp;acy;... &amp;pcy;&amp;ocy;&amp;lcy;&amp;iecy;&amp;zcy;&amp;ncy;&amp;o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Vcy; &amp;Icy;&amp;vcy;&amp;acy;&amp;ncy;&amp;ocy;&amp;vcy;&amp;scy;&amp;kcy;&amp;ocy;&amp;jcy; &amp;ocy;&amp;bcy;&amp;lcy;&amp;acy;&amp;scy;&amp;tcy;&amp;icy; &amp;kcy;&amp;ucy;&amp;rcy;&amp;icy;&amp;tcy; &amp;bcy;&amp;ocy;&amp;lcy;&amp;iecy;&amp;iecy; &amp;pcy;&amp;ocy;&amp;lcy;&amp;ocy;&amp;vcy;&amp;icy;&amp;ncy;&amp;ycy; &amp;vcy;&amp;scy;&amp;iecy;&amp;khcy; &amp;zhcy;&amp;icy;&amp;tcy;&amp;iecy;&amp;lcy;&amp;iecy;&amp;jcy;, &amp;kcy;&amp;acy;&amp;zhcy;&amp;dcy;&amp;ycy;&amp;jcy; &amp;pcy;&amp;yacy;&amp;tcy;&amp;ycy;&amp;jcy; &amp;zcy;&amp;lcy;&amp;ocy;&amp;ucy;&amp;pcy;&amp;ocy;&amp;tcy;&amp;rcy;&amp;iecy;&amp;bcy;&amp;lcy;&amp;yacy;&amp;iecy;&amp;tcy; &amp;acy;&amp;lcy;&amp;kcy;&amp;ocy;&amp;gcy;&amp;ocy;&amp;lcy;&amp;iecy;&amp;mcy;, &amp;acy; 1,3% &amp;rcy;&amp;iecy;&amp;gcy;&amp;ucy;&amp;lcy;&amp;yacy;&amp;rcy;&amp;ncy;&amp;ocy; &amp;pcy;&amp;rcy;&amp;icy;&amp;ncy;&amp;icy;&amp;mcy;&amp;acy;&amp;yucy;&amp;tcy; &amp;ncy;&amp;acy;&amp;rcy;&amp;kcy;&amp;o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218"/>
            <a:ext cx="8604448" cy="6829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41277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Алкоголизм – тяжелая хроническая болезнь,</a:t>
            </a:r>
          </a:p>
          <a:p>
            <a:r>
              <a:rPr lang="ru-RU" sz="2400" dirty="0" smtClean="0"/>
              <a:t> в большинстве своем трудноизлечимая. Эпизодическое употребление алкоголя постепенно становится все более систематическим, входит в привычку, </a:t>
            </a:r>
          </a:p>
          <a:p>
            <a:r>
              <a:rPr lang="ru-RU" sz="2400" dirty="0" smtClean="0"/>
              <a:t>делается потребностью и в конце концов достигает степени пристрастия, </a:t>
            </a:r>
          </a:p>
          <a:p>
            <a:r>
              <a:rPr lang="ru-RU" sz="2400" dirty="0" smtClean="0"/>
              <a:t>пагубного по своим последствиям. </a:t>
            </a:r>
          </a:p>
          <a:p>
            <a:endParaRPr lang="ru-RU" sz="2400" dirty="0"/>
          </a:p>
          <a:p>
            <a:r>
              <a:rPr lang="ru-RU" sz="2400" dirty="0" smtClean="0"/>
              <a:t>«Похититель рассудка» - так с давних времен зовут алкоголь.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{98FD7FE8-D60D-423A-9DA8-38886AD4623F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6433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Vcy;&amp;ncy;&amp;icy;&amp;mcy;&amp;acy;&amp;ncy;&amp;icy;&amp;iecy;, &amp;ocy;&amp;pcy;&amp;acy;&amp;scy;&amp;ncy;&amp;ocy;&amp;scy;&amp;tcy;&amp;softcy;. &amp;Vcy;&amp;rcy;&amp;iecy;&amp;dcy;&amp;ncy;&amp;ycy;&amp;iecy; &amp;pcy;&amp;rcy;&amp;icy;&amp;vcy;&amp;ycy;&amp;chcy;&amp;kcy;&amp;icy;!!!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5334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vcy;&amp;rcy;&amp;iecy;&amp;dcy;&amp;ncy;&amp;ycy;&amp;iecy; &amp;pcy;&amp;rcy;&amp;icy;&amp;vcy;&amp;ycy;&amp;chcy;&amp;kcy;&amp;icy; &amp;pcy;&amp;lcy;&amp;acy;&amp;kcy;&amp;acy;&amp;t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9615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&amp;Fcy;&amp;ocy;&amp;tcy;&amp;ocy;&amp;gcy;&amp;rcy;&amp;acy;&amp;fcy;&amp;icy;&amp;icy; &amp;Acy;&amp;lcy;&amp;iecy;&amp;kcy;&amp;scy;&amp;acy;&amp;ncy;&amp;dcy;&amp;rcy;&amp;acy; &amp;Acy;&amp;kcy;&amp;icy;&amp;ncy;&amp;fcy;&amp;iecy;&amp;iecy;&amp;vcy;&amp;acy; 32 &amp;fcy;&amp;ocy;&amp;tcy;&amp;ocy;&amp;gcy;&amp;rcy;&amp;acy;&amp;fcy;&amp;icy;&amp;i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904271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&amp;CHcy;&amp;tcy;&amp;ocy; &amp;tcy;&amp;acy;&amp;kcy;&amp;ocy;&amp;iecy;:: &amp;rcy;&amp;iecy;&amp;zhcy;&amp;icy;&amp;mcy; &amp;dcy;&amp;ncy;&amp;yacy; &amp;shcy;&amp;kcy;&amp;ocy;&amp;lcy;&amp;softcy;&amp;ncy;&amp;icy;&amp;kcy;&amp;acy; - &amp;ZHcy;&amp;ucy;&amp;rcy;&amp;ncy;&amp;acy;&amp;lcy; &quot;&amp;Scy;&amp;ucy;&amp;pcy;&amp;iecy;&amp;rcy;&amp;mcy;&amp;acy;&amp;rcy;&amp;kcy;&amp;iecy;&amp;tcy;&quot;: &amp;acy;&amp;kcy;&amp;tcy;&amp;ucy;&amp;acy;&amp;lcy;&amp;softcy;&amp;ncy;&amp;ycy;&amp;iecy; &amp;tcy;&amp;iecy;&amp;mcy;&amp;ycy; &amp;scy; &amp;kcy;&amp;ocy;&amp;mcy;&amp;mcy;&amp;iecy;&amp;ncy;&amp;tcy;&amp;acy;&amp;rcy;&amp;icy;&amp;yacy;&amp;mcy;&amp;icy; &amp;bcy;&amp;icy;&amp;zcy;&amp;ncy;&amp;iecy;&amp;scy;-&amp;scy;&amp;ocy;&amp;ocy;&amp;bcy;&amp;shchcy;&amp;iecy;&amp;scy;&amp;tcy;&amp;vcy;&amp;acy; &amp;Kcy;&amp;icy;&amp;rcy;&amp;o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496"/>
            <a:ext cx="9144000" cy="682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412776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Мы выбираем здоровый образ жизни! </a:t>
            </a:r>
          </a:p>
          <a:p>
            <a:r>
              <a:rPr lang="ru-RU" sz="2400" dirty="0" smtClean="0"/>
              <a:t>Надо учиться с детства отвечать за свой выбор, за свои поступки.</a:t>
            </a:r>
          </a:p>
          <a:p>
            <a:r>
              <a:rPr lang="ru-RU" sz="2400" dirty="0" smtClean="0"/>
              <a:t> Воспитывать в себе ответственность за себя и своих родных. </a:t>
            </a:r>
          </a:p>
          <a:p>
            <a:r>
              <a:rPr lang="ru-RU" sz="2400" dirty="0" smtClean="0"/>
              <a:t>Каждый человек должен осознать, что его здоровье, жизнь – это то, что он получил от прошлых поколений, и то, что он спустя время должен передать грядущим поколениям.</a:t>
            </a:r>
          </a:p>
          <a:p>
            <a:r>
              <a:rPr lang="ru-RU" sz="2400" dirty="0" smtClean="0"/>
              <a:t> Наши ориентиры – на вечные жизненные ценности! 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&amp;Ncy;&amp;IEcy;&amp;Tcy;! &amp;vcy;&amp;rcy;&amp;iecy;&amp;dcy;&amp;ncy;&amp;ycy;&amp;mcy; &amp;pcy;&amp;rcy;&amp;icy;&amp;vcy;&amp;ycy;&amp;chcy;&amp;kcy;&amp;a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640960" cy="5507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&amp;Ocy; &amp;bcy;&amp;icy;&amp;bcy;&amp;lcy;&amp;icy;&amp;ocy;&amp;tcy;&amp;iecy;&amp;k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0"/>
            <a:ext cx="4514322" cy="4869160"/>
          </a:xfrm>
          <a:prstGeom prst="rect">
            <a:avLst/>
          </a:prstGeom>
          <a:noFill/>
        </p:spPr>
      </p:pic>
      <p:pic>
        <p:nvPicPr>
          <p:cNvPr id="49158" name="Picture 6" descr="&amp;Pcy;&amp;rcy;&amp;icy;&amp;kcy;&amp;ocy;&amp;lcy;&amp;softcy;&amp;ncy;&amp;ycy;&amp;iecy; &amp;scy;&amp;mcy;&amp;acy;&amp;jcy;&amp;lcy;&amp;icy;&amp;kcy;&amp;icy; &amp;dcy;&amp;lcy;&amp;yacy; &amp;vcy;&amp;acy;&amp;scy;)))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934" y="2420888"/>
            <a:ext cx="4222066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TScy;&amp;acy;&amp;rcy;&amp;scy;&amp;tcy;&amp;vcy;&amp;ocy; &amp;vcy;&amp;rcy;&amp;iecy;&amp;dcy;&amp;ncy;&amp;ycy;&amp;khcy; &amp;pcy;&amp;rcy;&amp;icy;&amp;vcy;&amp;ycy;&amp;chcy;&amp;iecy;&amp;kcy; - &amp;Kcy;&amp;acy;&amp;rcy;&amp;tcy;&amp;icy;&amp;ncy;&amp;kcy;&amp;acy; 7170/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6090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&amp;Kcy;&amp;ucy;&amp;rcy;&amp;iecy;&amp;ncy;&amp;icy;&amp;iecy; - &amp;Kcy;&amp;acy;&amp;rcy;&amp;tcy;&amp;icy;&amp;ncy;&amp;kcy;&amp;acy; 18112/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{60948C64-3001-4DCF-9C4C-9B1925FD6C4A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38193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Курильщик наносит вред не только своему здоровью, но и здоровью окружающих людей.</a:t>
            </a:r>
          </a:p>
          <a:p>
            <a:r>
              <a:rPr lang="ru-RU" sz="2400" dirty="0" smtClean="0"/>
              <a:t> Пассивным курением называют состояние, когда некурящие вынуждены дышать табачным дымом от курящих.</a:t>
            </a:r>
          </a:p>
          <a:p>
            <a:r>
              <a:rPr lang="ru-RU" sz="2400" dirty="0" smtClean="0"/>
              <a:t> Вторичный дым, который выдыхает курильщик, загрязняет воздух никотином, окисью углерода, аммиаком, смолами, </a:t>
            </a:r>
            <a:r>
              <a:rPr lang="ru-RU" sz="2400" dirty="0" err="1" smtClean="0"/>
              <a:t>бензапиреном</a:t>
            </a:r>
            <a:r>
              <a:rPr lang="ru-RU" sz="2400" dirty="0" smtClean="0"/>
              <a:t>, радиоактивными веществами и другими вредными компонентами.</a:t>
            </a:r>
          </a:p>
          <a:p>
            <a:r>
              <a:rPr lang="ru-RU" sz="2400" dirty="0" smtClean="0"/>
              <a:t> Исследователи пассивного курения пришли к выводу, что в плохо проветриваемом помещении некурящий за 1 час вдыхает столько же дыма, сколько получает курильщик от одной выкуренной сигареты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Pcy;&amp;rcy;&amp;iecy;&amp;zcy;&amp;iecy;&amp;ncy;&amp;tcy;&amp;acy;&amp;tscy;&amp;icy;&amp;yacy; : &quot;&amp;Kcy;&amp;ucy;&amp;rcy;&amp;iecy;&amp;ncy;&amp;icy;&amp;iecy;- &amp;vcy;&amp;rcy;&amp;iecy;&amp;dcy;&amp;ncy;&amp;iecy;&amp;jcy;&amp;shcy;&amp;acy;&amp;yacy; &amp;pcy;&amp;rcy;&amp;icy;&amp;vcy;&amp;ycy;&amp;chcy;&amp;kcy;&amp;acy;. &amp;TScy;&amp;iecy;&amp;lcy;&amp;softcy;: &amp;Fcy;&amp;ocy;&amp;rcy;&amp;mcy;&amp;icy;&amp;rcy;&amp;ocy;&amp;vcy;&amp;acy;&amp;ncy;&amp;icy;&amp;iecy; &amp;ocy;&amp;tcy;&amp;rcy;&amp;icy;&amp;tscy;&amp;acy;&amp;tcy;&amp;iecy;&amp;lcy;&amp;softcy;&amp;ncy;&amp;ocy;&amp;gcy;&amp;ocy; &amp;ocy;&amp;tcy;&amp;ncy;&amp;ocy;&amp;shcy;&amp;iecy;&amp;ncy;&amp;icy;&amp;yacy; &amp;kcy; &amp;kcy;&amp;ucy;&amp;rcy;&amp;iecy;&amp;ncy;&amp;icy;&amp;yucy; &amp;Zcy;&amp;acy;&amp;dcy;&amp;acy;&amp;ch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quot;&amp;Kcy;&amp;ucy;&amp;rcy;&amp;icy;&amp;tcy;&amp;softcy; &amp;vcy;&amp;rcy;&amp;iecy;&amp;dcy;&amp;ncy;&amp;ocy;. &amp;Kcy;&amp;acy;&amp;kcy; &amp;ocy;&amp;bcy;&amp;hardcy;&amp;yacy;&amp;scy;&amp;ncy;&amp;icy;&amp;tcy;&amp;softcy; &amp;ecy;&amp;tcy;&amp;ocy; &amp;rcy;&amp;iecy;&amp;bcy;&amp;iocy;&amp;ncy;&amp;kcy;&amp;ucy;. &quot; SFW - &amp;pcy;&amp;rcy;&amp;icy;&amp;kcy;&amp;ocy;&amp;lcy;&amp;ycy;, &amp;yucy;&amp;mcy;&amp;ocy;&amp;rcy;, &amp;dcy;&amp;iecy;&amp;vcy;&amp;kcy;&amp;icy;, &amp;dcy;&amp;tcy;&amp;pcy;, &amp;mcy;&amp;acy;&amp;shcy;&amp;icy;&amp;ncy;&amp;ycy;, &amp;fcy;&amp;ocy;&amp;tcy;&amp;ocy; &amp;zcy;&amp;ncy;&amp;acy;&amp;mcy;&amp;iecy;&amp;ncy;&amp;icy;&amp;tcy;&amp;ocy;&amp;scy;&amp;tcy;&amp;iecy;&amp;jcy; &amp;icy; &amp;mcy;&amp;ncy;&amp;ocy;&amp;gcy;&amp;ocy;&amp;iecy; &amp;dcy;&amp;rcy;&amp;ucy;&amp;gcy;&amp;ocy;&amp;ie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136904" cy="6461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&amp;Kcy;&amp;ucy;&amp;rcy;&amp;iecy;&amp;ncy;&amp;icy;&amp;iecy; &amp;rcy;&amp;ocy;&amp;dcy;&amp;icy;&amp;tcy;&amp;iecy;&amp;lcy;&amp;iecy;&amp;jcy; &amp;vcy;&amp;lcy;&amp;icy;&amp;yacy;&amp;iecy;&amp;tcy; &amp;ncy;&amp;acy; &amp;pcy;&amp;scy;&amp;icy;&amp;khcy;&amp;icy;&amp;kcy;&amp;ucy; &amp;dcy;&amp;iecy;&amp;tcy;&amp;iecy;&amp;jcy; Ma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Немного статистики: токсичность табачного дыма в 4,5 раза превышает токсичность выхлопных газов автомобиля; при </a:t>
            </a:r>
            <a:r>
              <a:rPr lang="ru-RU" sz="2000" dirty="0" err="1" smtClean="0"/>
              <a:t>табакокурении</a:t>
            </a:r>
            <a:r>
              <a:rPr lang="ru-RU" sz="2000" dirty="0" smtClean="0"/>
              <a:t>: 25% вредных веществ табачного дыма сгорают, 25% поглощает сам курильщик, 50% - отравляют воздух в помещении; каждый подросток в возрасте 13 – 14 лет уже пробовал курить, а к 16 годам число ребят, выкуривающих хотя бы одну сигарету в день, превышает 40% в России курит половина мужчин и десятая часть женщин; 10% курильщиков заболевают и погибают от злокачественных опухолей; снижает продолжительность жизни на 10-15 лет (ежедневно на 15 минут); по данным ВОЗ, каждый пятый умирающий в мире – жертва табака; средний возраст умерших от сердечных приступов – 67 лет, а у курильщиков – 47 лет; из 100 больных туберкулезом: 95 – курильщики; если в семье курят оба родителя, то дети вдыхают такое количество никотина, которое получали бы, если бы сами выкуривали по 80 сигарет в год; жены курильщиков живут на 4 года меньше, чем жены некурящих мужчин; некурящему достаточно 1 час провести в накуренном помещении, чтобы в его организм попали все вредные вещества в количестве, которое содержится в одной выкуренной сигарете. 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78</TotalTime>
  <Words>421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Richard</dc:creator>
  <cp:lastModifiedBy>Windows User</cp:lastModifiedBy>
  <cp:revision>9</cp:revision>
  <dcterms:created xsi:type="dcterms:W3CDTF">2014-11-25T21:01:13Z</dcterms:created>
  <dcterms:modified xsi:type="dcterms:W3CDTF">2017-11-30T14:27:23Z</dcterms:modified>
</cp:coreProperties>
</file>