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4" r:id="rId14"/>
    <p:sldId id="268" r:id="rId15"/>
    <p:sldId id="269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9B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84" autoAdjust="0"/>
    <p:restoredTop sz="94660" autoAdjust="0"/>
  </p:normalViewPr>
  <p:slideViewPr>
    <p:cSldViewPr snapToGrid="0">
      <p:cViewPr varScale="1">
        <p:scale>
          <a:sx n="86" d="100"/>
          <a:sy n="86" d="100"/>
        </p:scale>
        <p:origin x="-72" y="-19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137FA-B174-44FE-8493-2DF3999165AA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BF39D15-B02E-4369-87BC-4326D61983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232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137FA-B174-44FE-8493-2DF3999165AA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BF39D15-B02E-4369-87BC-4326D61983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240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137FA-B174-44FE-8493-2DF3999165AA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BF39D15-B02E-4369-87BC-4326D61983C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90080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137FA-B174-44FE-8493-2DF3999165AA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BF39D15-B02E-4369-87BC-4326D61983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960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137FA-B174-44FE-8493-2DF3999165AA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BF39D15-B02E-4369-87BC-4326D61983C2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56879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137FA-B174-44FE-8493-2DF3999165AA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BF39D15-B02E-4369-87BC-4326D61983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22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137FA-B174-44FE-8493-2DF3999165AA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39D15-B02E-4369-87BC-4326D61983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5818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137FA-B174-44FE-8493-2DF3999165AA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39D15-B02E-4369-87BC-4326D61983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178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137FA-B174-44FE-8493-2DF3999165AA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39D15-B02E-4369-87BC-4326D61983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694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137FA-B174-44FE-8493-2DF3999165AA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BF39D15-B02E-4369-87BC-4326D61983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538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137FA-B174-44FE-8493-2DF3999165AA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BF39D15-B02E-4369-87BC-4326D61983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117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137FA-B174-44FE-8493-2DF3999165AA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BF39D15-B02E-4369-87BC-4326D61983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209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137FA-B174-44FE-8493-2DF3999165AA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39D15-B02E-4369-87BC-4326D61983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074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137FA-B174-44FE-8493-2DF3999165AA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39D15-B02E-4369-87BC-4326D61983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679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137FA-B174-44FE-8493-2DF3999165AA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39D15-B02E-4369-87BC-4326D61983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544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137FA-B174-44FE-8493-2DF3999165AA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BF39D15-B02E-4369-87BC-4326D61983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065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137FA-B174-44FE-8493-2DF3999165AA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BF39D15-B02E-4369-87BC-4326D61983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493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package" Target="../embeddings/Microsoft_Word_Document1.docx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10"/>
          <a:stretch/>
        </p:blipFill>
        <p:spPr>
          <a:xfrm>
            <a:off x="5816185" y="104931"/>
            <a:ext cx="6026046" cy="66481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824" y="1260412"/>
            <a:ext cx="5343991" cy="1454045"/>
          </a:xfr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Интерактивная игра 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« В поисках истины»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9824" y="4886941"/>
            <a:ext cx="5546361" cy="1500187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К 170-летию со дня рождения И. П. Павлова</a:t>
            </a:r>
          </a:p>
          <a:p>
            <a:pPr algn="ctr"/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М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ОУ «</a:t>
            </a:r>
            <a:r>
              <a:rPr lang="ru-RU" b="1" dirty="0" err="1" smtClean="0">
                <a:solidFill>
                  <a:schemeClr val="accent3">
                    <a:lumMod val="75000"/>
                  </a:schemeClr>
                </a:solidFill>
              </a:rPr>
              <a:t>Колтушская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 СОШ имени академика </a:t>
            </a:r>
            <a:r>
              <a:rPr lang="ru-RU" b="1" dirty="0" err="1" smtClean="0">
                <a:solidFill>
                  <a:schemeClr val="accent3">
                    <a:lumMod val="75000"/>
                  </a:schemeClr>
                </a:solidFill>
              </a:rPr>
              <a:t>И.П.Павлова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»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612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707" y="1757387"/>
            <a:ext cx="6175947" cy="41112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2372" y="247128"/>
            <a:ext cx="4537430" cy="30205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4876" y="3507098"/>
            <a:ext cx="4664926" cy="310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15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3814" y="498784"/>
            <a:ext cx="4377128" cy="29138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7563" y="498784"/>
            <a:ext cx="3779158" cy="56770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124" y="3651508"/>
            <a:ext cx="4456508" cy="296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306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0214" y="402675"/>
            <a:ext cx="2774732" cy="723137"/>
          </a:xfrm>
        </p:spPr>
        <p:txBody>
          <a:bodyPr>
            <a:normAutofit/>
          </a:bodyPr>
          <a:lstStyle/>
          <a:p>
            <a:r>
              <a:rPr lang="ru-RU" b="1" dirty="0" smtClean="0"/>
              <a:t>«КОЛЛАЖ»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87580" y="254325"/>
            <a:ext cx="8259581" cy="1019839"/>
          </a:xfrm>
        </p:spPr>
        <p:txBody>
          <a:bodyPr/>
          <a:lstStyle/>
          <a:p>
            <a:pPr marL="0" indent="0" algn="r">
              <a:buNone/>
            </a:pPr>
            <a:r>
              <a:rPr lang="ru-RU" b="1" i="1" dirty="0" smtClean="0"/>
              <a:t>«Тот, кто хочет развить свою волю,</a:t>
            </a:r>
          </a:p>
          <a:p>
            <a:pPr marL="0" indent="0" algn="r">
              <a:buNone/>
            </a:pPr>
            <a:r>
              <a:rPr lang="ru-RU" b="1" i="1" dirty="0" smtClean="0"/>
              <a:t> должен научиться преодолевать препятствия»</a:t>
            </a:r>
            <a:endParaRPr lang="ru-RU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384964"/>
            <a:ext cx="10302106" cy="520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833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2505" y="376330"/>
            <a:ext cx="9334170" cy="621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414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610" y="1949105"/>
            <a:ext cx="5515814" cy="36718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5653" y="279510"/>
            <a:ext cx="5265978" cy="35055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5653" y="3971181"/>
            <a:ext cx="4336587" cy="288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389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0044" y="1551219"/>
            <a:ext cx="4565611" cy="42197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6220" y="194871"/>
            <a:ext cx="4717576" cy="31404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7451" y="3530170"/>
            <a:ext cx="4706345" cy="31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55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9272" y="608142"/>
            <a:ext cx="3666721" cy="26082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4361" y="1172879"/>
            <a:ext cx="6037780" cy="50780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1816" y="3406414"/>
            <a:ext cx="3732550" cy="307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22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182" y="629587"/>
            <a:ext cx="3856802" cy="57936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1881" y="314792"/>
            <a:ext cx="4620279" cy="30756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5769" y="3771604"/>
            <a:ext cx="4636391" cy="308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30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0376" y="317829"/>
            <a:ext cx="3654972" cy="785757"/>
          </a:xfrm>
        </p:spPr>
        <p:txBody>
          <a:bodyPr/>
          <a:lstStyle/>
          <a:p>
            <a:r>
              <a:rPr lang="ru-RU" b="1" dirty="0" smtClean="0"/>
              <a:t>«ЗАГАДКИНО»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639" y="1452175"/>
            <a:ext cx="7836446" cy="52166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5495" y="1229710"/>
            <a:ext cx="3620751" cy="543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6320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459" y="299545"/>
            <a:ext cx="4878699" cy="32476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1855" y="1686680"/>
            <a:ext cx="5589883" cy="37211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860" y="3767958"/>
            <a:ext cx="4310306" cy="286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01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340070" y="423316"/>
            <a:ext cx="10436772" cy="5832475"/>
          </a:xfrm>
        </p:spPr>
        <p:txBody>
          <a:bodyPr>
            <a:normAutofit/>
          </a:bodyPr>
          <a:lstStyle/>
          <a:p>
            <a:r>
              <a:rPr lang="ru-RU" sz="2400" b="1" u="sng" dirty="0"/>
              <a:t>Цель:</a:t>
            </a:r>
            <a:endParaRPr lang="ru-RU" sz="2400" dirty="0"/>
          </a:p>
          <a:p>
            <a:r>
              <a:rPr lang="ru-RU" sz="2400" dirty="0"/>
              <a:t>познакомить учащихся с жизнью и творчеством И.П. Павлова.</a:t>
            </a:r>
          </a:p>
          <a:p>
            <a:r>
              <a:rPr lang="ru-RU" sz="2400" b="1" u="sng" dirty="0"/>
              <a:t>Задачи:</a:t>
            </a:r>
            <a:endParaRPr lang="ru-RU" sz="2400" dirty="0"/>
          </a:p>
          <a:p>
            <a:r>
              <a:rPr lang="ru-RU" sz="2400" dirty="0" smtClean="0"/>
              <a:t> расширить </a:t>
            </a:r>
            <a:r>
              <a:rPr lang="ru-RU" sz="2400" dirty="0"/>
              <a:t>общий кругозор </a:t>
            </a:r>
            <a:r>
              <a:rPr lang="ru-RU" sz="2400" dirty="0" smtClean="0"/>
              <a:t>учащихся</a:t>
            </a:r>
            <a:endParaRPr lang="ru-RU" sz="2400" dirty="0"/>
          </a:p>
          <a:p>
            <a:pPr lvl="0"/>
            <a:r>
              <a:rPr lang="ru-RU" sz="2400" dirty="0"/>
              <a:t>создать условия для развития  коммуникативных навыков через разнообразные виды </a:t>
            </a:r>
            <a:r>
              <a:rPr lang="ru-RU" sz="2400" dirty="0" smtClean="0"/>
              <a:t>познавательной </a:t>
            </a:r>
            <a:r>
              <a:rPr lang="ru-RU" sz="2400" dirty="0"/>
              <a:t>деятельности;</a:t>
            </a:r>
          </a:p>
          <a:p>
            <a:pPr lvl="0"/>
            <a:r>
              <a:rPr lang="ru-RU" sz="2400" dirty="0"/>
              <a:t>создать условия для развития памяти, внимания, воображения</a:t>
            </a:r>
            <a:r>
              <a:rPr lang="ru-RU" sz="2400" dirty="0" smtClean="0"/>
              <a:t>;</a:t>
            </a:r>
            <a:endParaRPr lang="ru-RU" sz="2400" dirty="0"/>
          </a:p>
          <a:p>
            <a:pPr lvl="0"/>
            <a:r>
              <a:rPr lang="ru-RU" sz="2400" dirty="0" smtClean="0"/>
              <a:t>содействовать </a:t>
            </a:r>
            <a:r>
              <a:rPr lang="ru-RU" sz="2400" dirty="0"/>
              <a:t>воспитанию культуры поведения, потребности в самовоспитании</a:t>
            </a:r>
            <a:r>
              <a:rPr lang="ru-RU" sz="2400" dirty="0" smtClean="0"/>
              <a:t>.</a:t>
            </a:r>
            <a:endParaRPr lang="ru-RU" sz="2400" dirty="0"/>
          </a:p>
          <a:p>
            <a:r>
              <a:rPr lang="ru-RU" sz="2400" b="1" u="sng" dirty="0"/>
              <a:t>Форма проведения мероприятия:</a:t>
            </a:r>
            <a:r>
              <a:rPr lang="ru-RU" sz="2400" dirty="0"/>
              <a:t> </a:t>
            </a:r>
            <a:r>
              <a:rPr lang="ru-RU" sz="2400" dirty="0" smtClean="0"/>
              <a:t>игра по станциям</a:t>
            </a:r>
            <a:endParaRPr lang="ru-RU" sz="2400" dirty="0"/>
          </a:p>
          <a:p>
            <a:r>
              <a:rPr lang="ru-RU" sz="2400" b="1" u="sng" dirty="0"/>
              <a:t>Контингент: </a:t>
            </a:r>
            <a:r>
              <a:rPr lang="ru-RU" sz="2400" dirty="0"/>
              <a:t>учащиеся </a:t>
            </a:r>
            <a:r>
              <a:rPr lang="ru-RU" sz="2400" dirty="0" smtClean="0"/>
              <a:t>5-7 </a:t>
            </a:r>
            <a:r>
              <a:rPr lang="ru-RU" sz="2400" dirty="0"/>
              <a:t>классов.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27486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1597" y="424157"/>
            <a:ext cx="4502040" cy="29969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637" y="3640324"/>
            <a:ext cx="4502040" cy="29969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910993">
            <a:off x="6213882" y="1553790"/>
            <a:ext cx="5107868" cy="340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20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1690" y="317829"/>
            <a:ext cx="2425262" cy="1325563"/>
          </a:xfrm>
        </p:spPr>
        <p:txBody>
          <a:bodyPr/>
          <a:lstStyle/>
          <a:p>
            <a:pPr algn="ctr"/>
            <a:r>
              <a:rPr lang="ru-RU" b="1" dirty="0" smtClean="0"/>
              <a:t>«эрудит»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32457" y="520262"/>
            <a:ext cx="4049791" cy="1781502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b="1" i="1" dirty="0" smtClean="0"/>
              <a:t>«Изучите азы науки, </a:t>
            </a:r>
          </a:p>
          <a:p>
            <a:pPr marL="0" indent="0" algn="r">
              <a:buNone/>
            </a:pPr>
            <a:r>
              <a:rPr lang="ru-RU" b="1" i="1" dirty="0" smtClean="0"/>
              <a:t>прежде чем пытаться </a:t>
            </a:r>
          </a:p>
          <a:p>
            <a:pPr marL="0" indent="0" algn="r">
              <a:buNone/>
            </a:pPr>
            <a:r>
              <a:rPr lang="ru-RU" b="1" i="1" dirty="0" smtClean="0"/>
              <a:t>взойти на ее вершины»</a:t>
            </a:r>
            <a:endParaRPr lang="ru-RU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27" y="1887416"/>
            <a:ext cx="6874750" cy="45764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457" y="3137339"/>
            <a:ext cx="4049791" cy="269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70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276" y="337140"/>
            <a:ext cx="5082735" cy="33835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3310" y="3840358"/>
            <a:ext cx="4177864" cy="27811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276" y="3808875"/>
            <a:ext cx="4225158" cy="28126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3779" y="427233"/>
            <a:ext cx="4947396" cy="329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5979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156" y="236483"/>
            <a:ext cx="4239258" cy="28220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156" y="3461794"/>
            <a:ext cx="4651811" cy="30966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8548" y="236483"/>
            <a:ext cx="4239259" cy="28220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2528" y="3553077"/>
            <a:ext cx="2805279" cy="283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025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Подведение итогов</a:t>
            </a:r>
            <a:endParaRPr lang="ru-RU" b="1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38200" y="1825625"/>
            <a:ext cx="258652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/>
              <a:t>Все показали себя активными игроками, но команда 5 «А» оказалась более сплоченной и победила в игре </a:t>
            </a: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1379" y="1391226"/>
            <a:ext cx="7841701" cy="522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991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9828" y="2030576"/>
            <a:ext cx="3686503" cy="2730609"/>
          </a:xfrm>
        </p:spPr>
        <p:txBody>
          <a:bodyPr>
            <a:normAutofit/>
          </a:bodyPr>
          <a:lstStyle/>
          <a:p>
            <a:r>
              <a:rPr lang="ru-RU" b="1" dirty="0" smtClean="0"/>
              <a:t>Победителями среди шестых классов стала команда 6 «А»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6690" y="913968"/>
            <a:ext cx="7456668" cy="496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762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6552" y="126124"/>
            <a:ext cx="9556530" cy="2364828"/>
          </a:xfrm>
        </p:spPr>
        <p:txBody>
          <a:bodyPr>
            <a:normAutofit/>
          </a:bodyPr>
          <a:lstStyle/>
          <a:p>
            <a:r>
              <a:rPr lang="ru-RU" b="1" dirty="0" smtClean="0"/>
              <a:t>Команды седьмых классов оказались достойными соперниками. Разница между командами составляла менее 0,5 балла.  Победа досталась  7 «А».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229" y="2490952"/>
            <a:ext cx="5675697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14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7391400" cy="1143000"/>
          </a:xfrm>
        </p:spPr>
        <p:txBody>
          <a:bodyPr/>
          <a:lstStyle/>
          <a:p>
            <a:r>
              <a:rPr lang="ru-RU" altLang="ru-RU" b="1" smtClean="0"/>
              <a:t>Ход игры:</a:t>
            </a: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2209799" y="1600200"/>
            <a:ext cx="9617439" cy="4724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800" dirty="0" smtClean="0"/>
              <a:t>Организационный сбор</a:t>
            </a:r>
          </a:p>
          <a:p>
            <a:pPr>
              <a:defRPr/>
            </a:pPr>
            <a:r>
              <a:rPr lang="ru-RU" sz="2800" dirty="0" smtClean="0"/>
              <a:t>Расшифровка маршрутов</a:t>
            </a:r>
          </a:p>
          <a:p>
            <a:pPr>
              <a:defRPr/>
            </a:pPr>
            <a:r>
              <a:rPr lang="ru-RU" sz="2800" dirty="0" smtClean="0"/>
              <a:t>Действие команд</a:t>
            </a:r>
          </a:p>
          <a:p>
            <a:pPr>
              <a:defRPr/>
            </a:pPr>
            <a:r>
              <a:rPr lang="ru-RU" sz="2800" dirty="0" smtClean="0"/>
              <a:t>Подведение итогов</a:t>
            </a:r>
          </a:p>
          <a:p>
            <a:pPr marL="0" indent="0">
              <a:buNone/>
              <a:defRPr/>
            </a:pPr>
            <a:r>
              <a:rPr lang="ru-RU" sz="2800" dirty="0"/>
              <a:t>Каждая команда </a:t>
            </a:r>
            <a:r>
              <a:rPr lang="ru-RU" sz="2800" dirty="0" smtClean="0"/>
              <a:t>получила </a:t>
            </a:r>
            <a:r>
              <a:rPr lang="ru-RU" sz="2800" dirty="0"/>
              <a:t>свой маршрутный лист, </a:t>
            </a:r>
            <a:r>
              <a:rPr lang="ru-RU" sz="2800" dirty="0" smtClean="0"/>
              <a:t>по которому </a:t>
            </a:r>
            <a:r>
              <a:rPr lang="ru-RU" sz="2800" dirty="0"/>
              <a:t>должна пройти все </a:t>
            </a:r>
            <a:r>
              <a:rPr lang="ru-RU" sz="2800" dirty="0" smtClean="0"/>
              <a:t>пункты, </a:t>
            </a:r>
            <a:r>
              <a:rPr lang="ru-RU" sz="2800" dirty="0"/>
              <a:t>выполнить </a:t>
            </a:r>
            <a:r>
              <a:rPr lang="ru-RU" sz="2800" dirty="0" smtClean="0"/>
              <a:t>задания, </a:t>
            </a:r>
            <a:r>
              <a:rPr lang="ru-RU" sz="2800" dirty="0"/>
              <a:t>за которые они </a:t>
            </a:r>
            <a:r>
              <a:rPr lang="ru-RU" sz="2800" dirty="0" smtClean="0"/>
              <a:t>получат </a:t>
            </a:r>
            <a:r>
              <a:rPr lang="ru-RU" sz="2800" dirty="0"/>
              <a:t>баллы</a:t>
            </a:r>
          </a:p>
        </p:txBody>
      </p:sp>
    </p:spTree>
    <p:extLst>
      <p:ext uri="{BB962C8B-B14F-4D97-AF65-F5344CB8AC3E}">
        <p14:creationId xmlns:p14="http://schemas.microsoft.com/office/powerpoint/2010/main" val="45113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8122302"/>
              </p:ext>
            </p:extLst>
          </p:nvPr>
        </p:nvGraphicFramePr>
        <p:xfrm>
          <a:off x="1714631" y="150812"/>
          <a:ext cx="9777413" cy="670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Документ" r:id="rId4" imgW="9777927" imgH="6707169" progId="Word.Document.12">
                  <p:embed/>
                </p:oleObj>
              </mc:Choice>
              <mc:Fallback>
                <p:oleObj name="Документ" r:id="rId4" imgW="9777927" imgH="670716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14631" y="150812"/>
                        <a:ext cx="9777413" cy="6707188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solidFill>
                          <a:schemeClr val="accent6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7110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8553" y="619984"/>
            <a:ext cx="4922211" cy="920828"/>
          </a:xfr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>Старт - жеребьевка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9668" y="3571539"/>
            <a:ext cx="4439258" cy="29551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1925" y="284076"/>
            <a:ext cx="4614744" cy="30719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448" y="2356097"/>
            <a:ext cx="5456419" cy="363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24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768" y="321594"/>
            <a:ext cx="3314076" cy="90903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/>
              <a:t>Этапы игры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103" y="2412160"/>
            <a:ext cx="3247697" cy="23175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8107" y="431093"/>
            <a:ext cx="3647676" cy="26740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3074" y="3819291"/>
            <a:ext cx="3492709" cy="24433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6648" y="3699370"/>
            <a:ext cx="3697841" cy="26832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0090" y="462884"/>
            <a:ext cx="3644400" cy="259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83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5303" y="491249"/>
            <a:ext cx="4063584" cy="1325563"/>
          </a:xfrm>
        </p:spPr>
        <p:txBody>
          <a:bodyPr/>
          <a:lstStyle/>
          <a:p>
            <a:r>
              <a:rPr lang="ru-RU" b="1" dirty="0" smtClean="0"/>
              <a:t>РАЗМЫШЛЯЛКИ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97020" y="365125"/>
            <a:ext cx="4460199" cy="186198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2000" b="1" i="1" dirty="0" smtClean="0"/>
              <a:t>«Моя вера – это вера в то,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000" b="1" i="1" dirty="0" smtClean="0"/>
              <a:t> что счастье человечеству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000" b="1" i="1" dirty="0" smtClean="0"/>
              <a:t>дает прогресс науки»</a:t>
            </a:r>
            <a:endParaRPr lang="ru-RU" sz="20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632" y="1681750"/>
            <a:ext cx="4886795" cy="28657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5313" y="3125740"/>
            <a:ext cx="4271630" cy="284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95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597" y="329784"/>
            <a:ext cx="4695058" cy="31254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1831" y="3672592"/>
            <a:ext cx="8124102" cy="29080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3882" y="375044"/>
            <a:ext cx="5021139" cy="302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52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7290" y="288816"/>
            <a:ext cx="3149184" cy="1325563"/>
          </a:xfrm>
        </p:spPr>
        <p:txBody>
          <a:bodyPr/>
          <a:lstStyle/>
          <a:p>
            <a:r>
              <a:rPr lang="ru-RU" b="1" dirty="0" smtClean="0"/>
              <a:t>НАБОРЩИК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50043" y="365125"/>
            <a:ext cx="6312108" cy="10824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i="1" dirty="0" smtClean="0"/>
              <a:t>«Никогда не беритесь за последующее,</a:t>
            </a:r>
          </a:p>
          <a:p>
            <a:pPr marL="0" indent="0">
              <a:buNone/>
            </a:pPr>
            <a:r>
              <a:rPr lang="ru-RU" sz="2000" b="1" i="1" dirty="0"/>
              <a:t>н</a:t>
            </a:r>
            <a:r>
              <a:rPr lang="ru-RU" sz="2000" b="1" i="1" dirty="0" smtClean="0"/>
              <a:t>е усвоив предыдущего»</a:t>
            </a:r>
            <a:endParaRPr lang="ru-RU" sz="2000" b="1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920" y="2306624"/>
            <a:ext cx="5530123" cy="40117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3625" y="2293495"/>
            <a:ext cx="5888526" cy="391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257392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152</TotalTime>
  <Words>200</Words>
  <Application>Microsoft Office PowerPoint</Application>
  <PresentationFormat>Произвольный</PresentationFormat>
  <Paragraphs>40</Paragraphs>
  <Slides>26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Легкий дым</vt:lpstr>
      <vt:lpstr>Документ</vt:lpstr>
      <vt:lpstr>Интерактивная игра  « В поисках истины»</vt:lpstr>
      <vt:lpstr>Презентация PowerPoint</vt:lpstr>
      <vt:lpstr>Ход игры:</vt:lpstr>
      <vt:lpstr>Презентация PowerPoint</vt:lpstr>
      <vt:lpstr>Старт - жеребьевка</vt:lpstr>
      <vt:lpstr>Этапы игры</vt:lpstr>
      <vt:lpstr>РАЗМЫШЛЯЛКИ</vt:lpstr>
      <vt:lpstr>Презентация PowerPoint</vt:lpstr>
      <vt:lpstr>НАБОРЩИК</vt:lpstr>
      <vt:lpstr>Презентация PowerPoint</vt:lpstr>
      <vt:lpstr>Презентация PowerPoint</vt:lpstr>
      <vt:lpstr>«КОЛЛАЖ»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«ЗАГАДКИНО»</vt:lpstr>
      <vt:lpstr>Презентация PowerPoint</vt:lpstr>
      <vt:lpstr>Презентация PowerPoint</vt:lpstr>
      <vt:lpstr>«эрудит»</vt:lpstr>
      <vt:lpstr>Презентация PowerPoint</vt:lpstr>
      <vt:lpstr>Презентация PowerPoint</vt:lpstr>
      <vt:lpstr>Подведение итогов</vt:lpstr>
      <vt:lpstr>Победителями среди шестых классов стала команда 6 «А»</vt:lpstr>
      <vt:lpstr>Команды седьмых классов оказались достойными соперниками. Разница между командами составляла менее 0,5 балла.  Победа досталась  7 «А».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Интерактивная игра  « В поисках истины»</dc:title>
  <dc:creator>Марина</dc:creator>
  <cp:lastModifiedBy>Denis</cp:lastModifiedBy>
  <cp:revision>22</cp:revision>
  <dcterms:created xsi:type="dcterms:W3CDTF">2019-10-02T20:47:49Z</dcterms:created>
  <dcterms:modified xsi:type="dcterms:W3CDTF">2019-10-21T08:37:49Z</dcterms:modified>
</cp:coreProperties>
</file>