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71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8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0T23:21:59.718" idx="1">
    <p:pos x="4995" y="261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AEB6-7700-491A-9C98-102A1D3F78C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091B-A9BA-4C8E-B331-11AE66CD5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47149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928694"/>
          </a:xfrm>
        </p:spPr>
        <p:txBody>
          <a:bodyPr>
            <a:normAutofit fontScale="92500" lnSpcReduction="20000"/>
          </a:bodyPr>
          <a:lstStyle/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Москва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Admin\Рабочий стол\москва 1\0_6835e_64ba898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1912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79578" cy="61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29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643182"/>
            <a:ext cx="3714744" cy="9286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Боровицкая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башня</a:t>
            </a:r>
            <a:endParaRPr lang="ru-RU" b="1" dirty="0"/>
          </a:p>
        </p:txBody>
      </p:sp>
      <p:pic>
        <p:nvPicPr>
          <p:cNvPr id="8194" name="Picture 2" descr="C:\Documents and Settings\Admin\Рабочий стол\москва 1\0_41e1d_4514bbc8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66637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Спасская башня</a:t>
            </a:r>
            <a:endParaRPr lang="ru-RU" b="1" dirty="0"/>
          </a:p>
        </p:txBody>
      </p:sp>
      <p:pic>
        <p:nvPicPr>
          <p:cNvPr id="9218" name="Picture 2" descr="C:\Documents and Settings\Admin\Рабочий стол\москва 1\kulturno-poznavatelnyj-turizm417269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00092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63050" cy="6829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14938" y="2071688"/>
            <a:ext cx="3929062" cy="2428875"/>
          </a:xfrm>
        </p:spPr>
        <p:txBody>
          <a:bodyPr>
            <a:normAutofit/>
          </a:bodyPr>
          <a:lstStyle/>
          <a:p>
            <a:r>
              <a:rPr lang="ru-RU" b="1" dirty="0" smtClean="0"/>
              <a:t>Икона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Спаса </a:t>
            </a:r>
            <a:r>
              <a:rPr lang="ru-RU" b="1" dirty="0" smtClean="0"/>
              <a:t>Смольного</a:t>
            </a:r>
            <a:endParaRPr lang="ru-RU" b="1" dirty="0"/>
          </a:p>
        </p:txBody>
      </p:sp>
      <p:pic>
        <p:nvPicPr>
          <p:cNvPr id="1026" name="Picture 2" descr="C:\Documents and Settings\Admin\Рабочий стол\300px-Spas_Smolensky2010-11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929222" cy="4650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63050" cy="6829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762" y="2285992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Кремлёвские куранты</a:t>
            </a:r>
            <a:endParaRPr lang="ru-RU" b="1" dirty="0"/>
          </a:p>
        </p:txBody>
      </p:sp>
      <p:pic>
        <p:nvPicPr>
          <p:cNvPr id="10242" name="Picture 2" descr="C:\Documents and Settings\Admin\Рабочий стол\москва 1\mzl_iopsthlu_320x480-7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061511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63050" cy="6829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857496"/>
            <a:ext cx="31432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Троицкая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башня</a:t>
            </a:r>
            <a:endParaRPr lang="ru-RU" b="1" dirty="0"/>
          </a:p>
        </p:txBody>
      </p:sp>
      <p:pic>
        <p:nvPicPr>
          <p:cNvPr id="11266" name="Picture 2" descr="C:\Documents and Settings\Admin\Рабочий стол\москва 1\fs520x520px-11546678484c2340940a90000130818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5748527" cy="512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3357586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G:\москва\0a0cff5619dab1d40357de7b04cf56a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696" y="285728"/>
            <a:ext cx="8576584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4288"/>
            <a:ext cx="9163050" cy="6829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8"/>
          </a:xfrm>
        </p:spPr>
        <p:txBody>
          <a:bodyPr/>
          <a:lstStyle/>
          <a:p>
            <a:r>
              <a:rPr lang="ru-RU" i="1" u="sng" dirty="0" smtClean="0">
                <a:latin typeface="Arial Black" pitchFamily="34" charset="0"/>
              </a:rPr>
              <a:t>Проверь себя</a:t>
            </a:r>
            <a:endParaRPr lang="ru-RU" i="1" u="sng" dirty="0">
              <a:latin typeface="Arial Black" pitchFamily="34" charset="0"/>
            </a:endParaRPr>
          </a:p>
        </p:txBody>
      </p:sp>
      <p:pic>
        <p:nvPicPr>
          <p:cNvPr id="4098" name="Picture 2" descr="G:\москва\0_4b3cd_db75f2d2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2406320" cy="2571768"/>
          </a:xfrm>
          <a:prstGeom prst="rect">
            <a:avLst/>
          </a:prstGeom>
          <a:noFill/>
        </p:spPr>
      </p:pic>
      <p:pic>
        <p:nvPicPr>
          <p:cNvPr id="4099" name="Picture 3" descr="G:\москва\_1_~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357430"/>
            <a:ext cx="2141190" cy="2071702"/>
          </a:xfrm>
          <a:prstGeom prst="rect">
            <a:avLst/>
          </a:prstGeom>
          <a:noFill/>
        </p:spPr>
      </p:pic>
      <p:pic>
        <p:nvPicPr>
          <p:cNvPr id="4100" name="Picture 4" descr="G:\москва\0016-012-Ivan-Kalit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357430"/>
            <a:ext cx="1929211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478632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/>
              </a:rPr>
              <a:t>1. &lt; &lt; = &gt; &gt; &lt;    Петр</a:t>
            </a:r>
          </a:p>
          <a:p>
            <a:r>
              <a:rPr lang="ru-RU" sz="3200" dirty="0" smtClean="0">
                <a:latin typeface="Arial Black"/>
              </a:rPr>
              <a:t>2. &lt; &gt; = &lt; &gt; &lt;   Юрий Долгорукий</a:t>
            </a:r>
          </a:p>
          <a:p>
            <a:r>
              <a:rPr lang="ru-RU" sz="3200" dirty="0" smtClean="0">
                <a:latin typeface="Arial Black"/>
              </a:rPr>
              <a:t>3. = &gt; &lt; = &gt; &lt;   Иван </a:t>
            </a:r>
            <a:r>
              <a:rPr lang="ru-RU" sz="3200" dirty="0" err="1" smtClean="0">
                <a:latin typeface="Arial Black"/>
              </a:rPr>
              <a:t>Калита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4288"/>
            <a:ext cx="9163050" cy="6829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7643866" cy="12763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Юрий Ю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Юрий Долгорукий</a:t>
            </a:r>
            <a:endParaRPr lang="ru-RU" sz="3600" b="1" dirty="0">
              <a:latin typeface="Arial Black" pitchFamily="34" charset="0"/>
            </a:endParaRPr>
          </a:p>
        </p:txBody>
      </p:sp>
      <p:pic>
        <p:nvPicPr>
          <p:cNvPr id="2050" name="Picture 2" descr="G:\москва\0003-003-Osnovatel-Moskvy-knjaz-JUrij-Dolgoruki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7715250" cy="578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Кремль</a:t>
            </a:r>
            <a:endParaRPr lang="ru-RU" sz="4800" b="1" dirty="0">
              <a:latin typeface="Arial Black" pitchFamily="34" charset="0"/>
            </a:endParaRPr>
          </a:p>
        </p:txBody>
      </p:sp>
      <p:pic>
        <p:nvPicPr>
          <p:cNvPr id="3074" name="Picture 2" descr="C:\Documents and Settings\Admin\Рабочий стол\москва 1\3512702_lar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4160" r="24160"/>
          <a:stretch>
            <a:fillRect/>
          </a:stretch>
        </p:blipFill>
        <p:spPr bwMode="auto">
          <a:xfrm>
            <a:off x="1000100" y="428604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4288"/>
            <a:ext cx="9163050" cy="6829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29322" y="2571744"/>
            <a:ext cx="3000375" cy="242887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Схема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Кремля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03" name="Picture 7" descr="C:\Documents and Settings\Admin\Рабочий стол\москва 1\normal_Kreml_v_XVI_veke_Sostavitel_EYa_Fedorova_po_IA_Golubcovu1600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t="8242" b="8242"/>
          <a:stretch>
            <a:fillRect/>
          </a:stretch>
        </p:blipFill>
        <p:spPr bwMode="auto">
          <a:xfrm>
            <a:off x="133212" y="1155197"/>
            <a:ext cx="5510358" cy="527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57826"/>
            <a:ext cx="750099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Первоначально  Кремль был сооружен из дерева, т.е. постройки и стены были деревянными</a:t>
            </a:r>
          </a:p>
          <a:p>
            <a:pPr algn="ctr"/>
            <a:endParaRPr lang="ru-RU" sz="2400" dirty="0"/>
          </a:p>
        </p:txBody>
      </p:sp>
      <p:pic>
        <p:nvPicPr>
          <p:cNvPr id="5122" name="Picture 2" descr="C:\Documents and Settings\Admin\Рабочий стол\москва 1\0009-008-Istorija-Moskovskogo-Kremlj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857" r="6857"/>
          <a:stretch>
            <a:fillRect/>
          </a:stretch>
        </p:blipFill>
        <p:spPr bwMode="auto">
          <a:xfrm>
            <a:off x="857224" y="428604"/>
            <a:ext cx="7500990" cy="492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63050" cy="6829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b="1" dirty="0" smtClean="0"/>
              <a:t>Найди ответ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3286124"/>
          <a:ext cx="8229599" cy="264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45957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Arial Black" pitchFamily="34" charset="0"/>
                        </a:rPr>
                        <a:t>К</a:t>
                      </a:r>
                      <a:endParaRPr lang="ru-RU" sz="7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Arial Black" pitchFamily="34" charset="0"/>
                        </a:rPr>
                        <a:t>Д</a:t>
                      </a:r>
                      <a:endParaRPr lang="ru-RU" sz="7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Arial Black" pitchFamily="34" charset="0"/>
                        </a:rPr>
                        <a:t>Н</a:t>
                      </a:r>
                      <a:endParaRPr lang="ru-RU" sz="7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Arial Black" pitchFamily="34" charset="0"/>
                        </a:rPr>
                        <a:t>О</a:t>
                      </a:r>
                      <a:endParaRPr lang="ru-RU" sz="7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Arial Black" pitchFamily="34" charset="0"/>
                        </a:rPr>
                        <a:t>С</a:t>
                      </a:r>
                      <a:endParaRPr lang="ru-RU" sz="7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Arial Black" pitchFamily="34" charset="0"/>
                        </a:rPr>
                        <a:t>Й</a:t>
                      </a:r>
                      <a:endParaRPr lang="ru-RU" sz="7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Arial Black" pitchFamily="34" charset="0"/>
                        </a:rPr>
                        <a:t>О</a:t>
                      </a:r>
                      <a:endParaRPr lang="ru-RU" sz="72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12172">
                <a:tc>
                  <a:txBody>
                    <a:bodyPr/>
                    <a:lstStyle/>
                    <a:p>
                      <a:pPr algn="ctr"/>
                      <a:r>
                        <a:rPr lang="ru-RU" sz="3600" u="sng" dirty="0" smtClean="0"/>
                        <a:t>28</a:t>
                      </a:r>
                    </a:p>
                    <a:p>
                      <a:pPr algn="ctr"/>
                      <a:r>
                        <a:rPr lang="ru-RU" sz="3600" u="none" dirty="0" smtClean="0"/>
                        <a:t>100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u="sng" dirty="0" smtClean="0"/>
                        <a:t>27</a:t>
                      </a:r>
                    </a:p>
                    <a:p>
                      <a:pPr algn="ctr"/>
                      <a:r>
                        <a:rPr lang="ru-RU" sz="3600" u="none" dirty="0" smtClean="0"/>
                        <a:t>60</a:t>
                      </a:r>
                      <a:endParaRPr lang="ru-RU" sz="3600" u="non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u="sng" dirty="0" smtClean="0"/>
                        <a:t>_9_</a:t>
                      </a:r>
                    </a:p>
                    <a:p>
                      <a:pPr algn="ctr"/>
                      <a:r>
                        <a:rPr lang="ru-RU" sz="3600" u="none" dirty="0" smtClean="0"/>
                        <a:t>1000</a:t>
                      </a:r>
                      <a:endParaRPr lang="ru-RU" sz="3600" u="non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_</a:t>
                      </a:r>
                      <a:r>
                        <a:rPr lang="ru-RU" sz="3600" u="sng" dirty="0" smtClean="0"/>
                        <a:t>5_</a:t>
                      </a:r>
                    </a:p>
                    <a:p>
                      <a:pPr algn="ctr"/>
                      <a:r>
                        <a:rPr lang="ru-RU" sz="3600" u="none" dirty="0" smtClean="0"/>
                        <a:t>10</a:t>
                      </a:r>
                      <a:endParaRPr lang="ru-RU" sz="3600" u="non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_</a:t>
                      </a:r>
                      <a:r>
                        <a:rPr lang="ru-RU" sz="3600" u="sng" dirty="0" smtClean="0"/>
                        <a:t>16</a:t>
                      </a:r>
                    </a:p>
                    <a:p>
                      <a:pPr algn="ctr"/>
                      <a:r>
                        <a:rPr lang="ru-RU" sz="3600" u="none" dirty="0" smtClean="0"/>
                        <a:t>100</a:t>
                      </a:r>
                      <a:endParaRPr lang="ru-RU" sz="3600" u="non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40</a:t>
                      </a:r>
                      <a:endParaRPr lang="ru-RU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16</a:t>
                      </a:r>
                      <a:endParaRPr lang="ru-RU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28575"/>
            <a:ext cx="9163050" cy="6829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571744"/>
            <a:ext cx="321471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Дмитрий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Донской</a:t>
            </a:r>
            <a:endParaRPr lang="ru-RU" b="1" dirty="0"/>
          </a:p>
        </p:txBody>
      </p:sp>
      <p:pic>
        <p:nvPicPr>
          <p:cNvPr id="6147" name="Picture 3" descr="C:\Documents and Settings\Admin\Рабочий стол\москва 1\Donsko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5813" y="1333404"/>
            <a:ext cx="4584815" cy="509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 из города Коломны на Москву возы ползут</a:t>
            </a:r>
            <a:br>
              <a:rPr lang="ru-RU" sz="2000" b="1" dirty="0" smtClean="0"/>
            </a:br>
            <a:r>
              <a:rPr lang="ru-RU" sz="2000" b="1" dirty="0" smtClean="0"/>
              <a:t>Для Кремля с каменоломни возит камень русский люд</a:t>
            </a:r>
            <a:br>
              <a:rPr lang="ru-RU" sz="2000" b="1" dirty="0" smtClean="0"/>
            </a:br>
            <a:r>
              <a:rPr lang="ru-RU" sz="2000" b="1" dirty="0" smtClean="0"/>
              <a:t>И былой стене на смену строит каменную стену</a:t>
            </a:r>
            <a:br>
              <a:rPr lang="ru-RU" sz="2000" b="1" dirty="0" smtClean="0"/>
            </a:br>
            <a:r>
              <a:rPr lang="ru-RU" sz="2000" b="1" dirty="0" smtClean="0"/>
              <a:t>Небывалой красоты внук Ивана </a:t>
            </a:r>
            <a:r>
              <a:rPr lang="ru-RU" sz="2000" b="1" dirty="0" err="1" smtClean="0"/>
              <a:t>Калиты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7171" name="Picture 3" descr="C:\Documents and Settings\Admin\Рабочий стол\москва 1\0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85817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94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Проверь себя</vt:lpstr>
      <vt:lpstr>Слайд 3</vt:lpstr>
      <vt:lpstr>Слайд 4</vt:lpstr>
      <vt:lpstr>Схема  Кремля</vt:lpstr>
      <vt:lpstr>Слайд 6</vt:lpstr>
      <vt:lpstr>Найди ответ</vt:lpstr>
      <vt:lpstr>Дмитрий  Донской</vt:lpstr>
      <vt:lpstr>И из города Коломны на Москву возы ползут Для Кремля с каменоломни возит камень русский люд И былой стене на смену строит каменную стену Небывалой красоты внук Ивана Калиты.</vt:lpstr>
      <vt:lpstr>Слайд 10</vt:lpstr>
      <vt:lpstr>Боровицкая  башня</vt:lpstr>
      <vt:lpstr>Спасская башня</vt:lpstr>
      <vt:lpstr>Икона  Спаса Смольного</vt:lpstr>
      <vt:lpstr>Кремлёвские куранты</vt:lpstr>
      <vt:lpstr>Троицкая  башня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2013-01-20T20:01:33Z</dcterms:created>
  <dcterms:modified xsi:type="dcterms:W3CDTF">2017-02-09T07:11:45Z</dcterms:modified>
</cp:coreProperties>
</file>