
<file path=[Content_Types].xml><?xml version="1.0" encoding="utf-8"?>
<Types xmlns="http://schemas.openxmlformats.org/package/2006/content-types">
  <Default Extension="WEB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7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772"/>
    <a:srgbClr val="8A2059"/>
    <a:srgbClr val="204361"/>
    <a:srgbClr val="FD6630"/>
    <a:srgbClr val="9800CC"/>
    <a:srgbClr val="AC4002"/>
    <a:srgbClr val="D9B331"/>
    <a:srgbClr val="CD6C54"/>
    <a:srgbClr val="EC8E79"/>
    <a:srgbClr val="E25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8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8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0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15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4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3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3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0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8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18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BC52-06D0-4DCA-87B3-68D73E62B3C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8552-3C5D-4FCA-ADD1-23F0890A4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4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eb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EB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ebp"/><Relationship Id="rId2" Type="http://schemas.openxmlformats.org/officeDocument/2006/relationships/image" Target="../media/image5.WEB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7433441" cy="5026682"/>
          </a:xfrm>
        </p:spPr>
        <p:txBody>
          <a:bodyPr>
            <a:normAutofit/>
          </a:bodyPr>
          <a:lstStyle/>
          <a:p>
            <a:pPr algn="ctr"/>
            <a:r>
              <a:rPr lang="ru-RU" sz="6600" dirty="0">
                <a:solidFill>
                  <a:srgbClr val="E25B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23 октября  - международный день школьных библиотек</a:t>
            </a:r>
          </a:p>
        </p:txBody>
      </p:sp>
    </p:spTree>
    <p:extLst>
      <p:ext uri="{BB962C8B-B14F-4D97-AF65-F5344CB8AC3E}">
        <p14:creationId xmlns:p14="http://schemas.microsoft.com/office/powerpoint/2010/main" val="25282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0" y="170905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"В нашей стране библиотеки всегда были и остаются уникальными хранилищами знаний, центрами образования, просвещения и полезного </a:t>
            </a: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досуга» .</a:t>
            </a:r>
          </a:p>
          <a:p>
            <a:pPr algn="r"/>
            <a:r>
              <a:rPr lang="ru-RU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В.В.Путин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592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186" y="46773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«Пока жива библиотека – жив и народ.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Умрёт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- умрёт наше прошлое и будущее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</a:p>
          <a:p>
            <a:pPr algn="r"/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Академик Д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 Лихачёв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15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85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559" y="1137857"/>
            <a:ext cx="99427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69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6069" y="2181064"/>
            <a:ext cx="6442841" cy="2387600"/>
          </a:xfrm>
        </p:spPr>
        <p:txBody>
          <a:bodyPr anchor="ctr">
            <a:noAutofit/>
          </a:bodyPr>
          <a:lstStyle/>
          <a:p>
            <a:r>
              <a:rPr lang="ru-RU" sz="3600" b="1" dirty="0">
                <a:solidFill>
                  <a:srgbClr val="CD6C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4000" b="1" dirty="0">
                <a:solidFill>
                  <a:srgbClr val="CD6C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1999 году по рекомендации ЮНЕСКО был организован День школьных библиотек. Цель проекта – привлечение общественности к сохранению и формированию литературных запасов библиотечных фондов школ. 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58521" y="311974"/>
            <a:ext cx="16838314" cy="2958353"/>
          </a:xfrm>
        </p:spPr>
        <p:txBody>
          <a:bodyPr>
            <a:normAutofit/>
          </a:bodyPr>
          <a:lstStyle/>
          <a:p>
            <a:pPr algn="ctr"/>
            <a:r>
              <a:rPr lang="ru-RU" sz="4900" b="1" dirty="0">
                <a:solidFill>
                  <a:srgbClr val="FD6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Эмблема Международного Дня Школьных</a:t>
            </a:r>
            <a:br>
              <a:rPr lang="ru-RU" sz="4900" b="1" dirty="0">
                <a:solidFill>
                  <a:srgbClr val="FD6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>
                <a:solidFill>
                  <a:srgbClr val="FD6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Библиотек представляет собой цветок</a:t>
            </a:r>
            <a:br>
              <a:rPr lang="ru-RU" sz="4900" b="1" dirty="0">
                <a:solidFill>
                  <a:srgbClr val="FD6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>
                <a:solidFill>
                  <a:srgbClr val="FD6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шестью лепестками, изображенный </a:t>
            </a:r>
            <a:br>
              <a:rPr lang="ru-RU" sz="4900" b="1" dirty="0">
                <a:solidFill>
                  <a:srgbClr val="FD6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>
                <a:solidFill>
                  <a:srgbClr val="FD6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фоне раскрытой книги.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3463965"/>
            <a:ext cx="3905026" cy="313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0083" y="494183"/>
            <a:ext cx="6096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праздник не простой,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международный.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Вместе мы встречаем День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Библиотеки школьной.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Ждут учебники ребят,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Классики скучают,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Книги выстроились в ряд,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 сохраняют.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частыми гостями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в библиотеке,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раскроют книги вам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свои секреты.</a:t>
            </a:r>
            <a:br>
              <a:rPr lang="ru-RU" sz="2800" b="1" dirty="0">
                <a:solidFill>
                  <a:srgbClr val="2043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2043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676" y="240862"/>
            <a:ext cx="2525986" cy="252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208" y="0"/>
            <a:ext cx="946982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8A2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000" b="1" dirty="0">
                <a:solidFill>
                  <a:srgbClr val="8A2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школьной библиотеке ученики могут найти книги по темам, которые им интересны, а также получить доступ к новым информационным технологиям, например, электронным книгам и базам данных. Сегодня это крайне актуально, так как многие ученики любят использовать интернет, а школьная библиотека может предоставить им доступ к проверенным источникам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4085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841" y="254816"/>
            <a:ext cx="113827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школьных библиотек в нашей стране насчитывает несколько веков. Первая учебная библиотека на Руси появилась в 1630-е годы при </a:t>
            </a:r>
            <a:r>
              <a:rPr lang="ru-RU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Киево-Могилянской</a:t>
            </a:r>
            <a: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академии. </a:t>
            </a:r>
            <a: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1830-х годах в России действовало 62 гимназических библиотеки и несколько десятков при уездных училищах. В 1930-х годах в нашей стране насчитывалось уже свыше 44 тысяч школьных библиотек. В настоящее время в России в образовательных учреждениях функционирует более 62 тысяч библиотек</a:t>
            </a:r>
            <a:r>
              <a:rPr lang="ru-RU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9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0732" y="332290"/>
            <a:ext cx="966951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касается первого летописного указания на библиотеки, то оно относится к 1037 году, когда Ярослав Мудрый собрал писцов для перевода греческих и переписки уже имеющихся славянских книг, приказав хранить их в Софийском соборе в Киеве. Созданная таким образом первая библиотека на Руси в последующие годы росла и обогащалась книжными сокровищами.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1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2375" y="674723"/>
            <a:ext cx="857644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 Международный месячник школьных библиотек впервые провели в 2008 году. Тогда его девизом стали слова «Школьная библиотека — на повестке дня».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Главным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событием месячника в России остается Форум школьных библиотекарей, который проходит в Михайловском (Пушкинский заповедник в Псковской области).</a:t>
            </a:r>
          </a:p>
        </p:txBody>
      </p:sp>
    </p:spTree>
    <p:extLst>
      <p:ext uri="{BB962C8B-B14F-4D97-AF65-F5344CB8AC3E}">
        <p14:creationId xmlns:p14="http://schemas.microsoft.com/office/powerpoint/2010/main" val="29135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620" y="241933"/>
            <a:ext cx="669509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каждом доме, в каждой хате -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городах и на селе —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Начинающий читатель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Держит книгу на столе.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дружны с печатным словом.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б не было его,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о старом, ни о новом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не знали б ничего!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книга детская —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Детская, советская,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Смелая и честная —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Верный друг ребят!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Книгу, всем понятную,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Умную, занятную,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Мальчики и девочки —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читать хотят! </a:t>
            </a:r>
            <a:endParaRPr lang="ru-RU" sz="2400" b="1" i="1" dirty="0" smtClean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i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b="1" i="1" dirty="0">
                <a:solidFill>
                  <a:srgbClr val="3267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Михалков</a:t>
            </a:r>
            <a:endParaRPr lang="ru-RU" sz="2400" b="1" dirty="0">
              <a:solidFill>
                <a:srgbClr val="3267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75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401</Words>
  <Application>Microsoft Office PowerPoint</Application>
  <PresentationFormat>Широкоэкранный</PresentationFormat>
  <Paragraphs>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23 октября  - международный день школьных библиотек</vt:lpstr>
      <vt:lpstr>В 1999 году по рекомендации ЮНЕСКО был организован День школьных библиотек. Цель проекта – привлечение общественности к сохранению и формированию литературных запасов библиотечных фондов школ. </vt:lpstr>
      <vt:lpstr>Эмблема Международного Дня Школьных  Библиотек представляет собой цветок с шестью лепестками, изображенный  на фоне раскрытой книги.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2023-10-13T09:26:52Z</dcterms:created>
  <dcterms:modified xsi:type="dcterms:W3CDTF">2023-10-25T07:48:44Z</dcterms:modified>
</cp:coreProperties>
</file>