
<file path=[Content_Types].xml><?xml version="1.0" encoding="utf-8"?>
<Types xmlns="http://schemas.openxmlformats.org/package/2006/content-types"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419"/>
    <a:srgbClr val="896D20"/>
    <a:srgbClr val="6A4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0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4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93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1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7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4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0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8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DDBB8-94F4-4FF6-A217-0F3264C268D0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1549-596A-4F29-B504-8341B4593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ebp"/><Relationship Id="rId5" Type="http://schemas.openxmlformats.org/officeDocument/2006/relationships/image" Target="../media/image11.webp"/><Relationship Id="rId4" Type="http://schemas.openxmlformats.org/officeDocument/2006/relationships/image" Target="../media/image10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58759" y="486894"/>
            <a:ext cx="36365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ноября 2023г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– </a:t>
            </a:r>
          </a:p>
          <a:p>
            <a:pPr>
              <a:lnSpc>
                <a:spcPct val="150000"/>
              </a:lnSpc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205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лет со дня рождения русского писателя, поэта, публициста и драматурга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Ивана Сергеевича Тургенева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(1818–1883)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2511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13738" y="214811"/>
            <a:ext cx="70524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Сергеевич Тургенев (1818–1883) – знаменитый русский писатель и поэт, публицист и драматург, классик русской литературы 19 века. Творчество Тургенева включает шесть романов, множество рассказов, повестей, статей, пьес и стихотворений. Среди его самых знаменитых произведений — «Муму» и «Отцы и дети».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6" y="291015"/>
            <a:ext cx="2897287" cy="2851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021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738" y="118352"/>
            <a:ext cx="68947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695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образование в жизни Тургенева было получено в имении Спасском-</a:t>
            </a:r>
            <a:r>
              <a:rPr lang="ru-RU" sz="3200" b="1" dirty="0" err="1" smtClean="0">
                <a:solidFill>
                  <a:srgbClr val="695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Лутовинове</a:t>
            </a:r>
            <a:r>
              <a:rPr lang="ru-RU" sz="3200" b="1" dirty="0" smtClean="0">
                <a:solidFill>
                  <a:srgbClr val="6954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Затем в биографии Тургенева Ивана Сергеевича проходило обучение в частных пансионах Москвы, после чего – в московском университете. Не окончив его, Тургенев перевелся на философский факультет Петербургского университета. Также учился заграницей, после чего путешествовал по Европе.</a:t>
            </a:r>
            <a:endParaRPr lang="ru-RU" sz="3200" b="1" dirty="0">
              <a:solidFill>
                <a:srgbClr val="6954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31" y="297028"/>
            <a:ext cx="4267199" cy="4832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4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289" y="139373"/>
            <a:ext cx="82506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в своей биографии Иван Сергеевич Тургенев служил чиновником в министерстве внутренних дел. Под влиянием Белинского создаются, печатаются новые стихотворения Тургенева, поэмы, повести.</a:t>
            </a:r>
          </a:p>
          <a:p>
            <a:r>
              <a:rPr lang="ru-RU" sz="3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Тургенева к Полине Виардо (французская певица) заставляет писателя на несколько лет покинуть родину. Однако произведения Тургенева продолжают выходить в печать.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39" y="0"/>
            <a:ext cx="3044413" cy="3958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453" y="3012139"/>
            <a:ext cx="3220122" cy="3657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57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9285" y="0"/>
            <a:ext cx="59598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1852 году публикуется книга Тургенева «Записки охотника». Роман Тургенева «Отцы и дети» создается во время ссылки в имение в Спасском (1962). 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2" y="0"/>
            <a:ext cx="3195629" cy="4383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61" y="2194560"/>
            <a:ext cx="299376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0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9766" y="414996"/>
            <a:ext cx="65899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 Тургенева охватывает множество тематик. К одним из самых знаменитых рассказов Тургенева относятся «Муму», «</a:t>
            </a:r>
            <a:r>
              <a:rPr lang="ru-RU" sz="40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Бежин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луг» (и другие из серии записок Тургенева), «Ася», романов – «Накануне», «Дворянское гнездо», «отцы и дети»…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6" y="240118"/>
            <a:ext cx="1941070" cy="2476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0" y="3538928"/>
            <a:ext cx="2041381" cy="3132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78" y="240118"/>
            <a:ext cx="1927364" cy="24670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59" y="3488423"/>
            <a:ext cx="2121904" cy="32333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11" y="1979306"/>
            <a:ext cx="1897572" cy="25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4318" y="1145627"/>
            <a:ext cx="66110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848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263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2023-10-25T08:05:24Z</dcterms:created>
  <dcterms:modified xsi:type="dcterms:W3CDTF">2023-10-25T14:04:31Z</dcterms:modified>
</cp:coreProperties>
</file>