
<file path=[Content_Types].xml><?xml version="1.0" encoding="utf-8"?>
<Types xmlns="http://schemas.openxmlformats.org/package/2006/content-types">
  <Default Extension="jpeg" ContentType="image/jpeg"/>
  <Default Extension="web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92F"/>
    <a:srgbClr val="566BA3"/>
    <a:srgbClr val="684E2D"/>
    <a:srgbClr val="19100F"/>
    <a:srgbClr val="CCC785"/>
    <a:srgbClr val="70434A"/>
    <a:srgbClr val="5D6E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36AB-D310-410B-8C7C-E4F5F73AE78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0D14-BAB6-44EA-B34E-D07C1B237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00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36AB-D310-410B-8C7C-E4F5F73AE78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0D14-BAB6-44EA-B34E-D07C1B237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01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36AB-D310-410B-8C7C-E4F5F73AE78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0D14-BAB6-44EA-B34E-D07C1B237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22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36AB-D310-410B-8C7C-E4F5F73AE78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0D14-BAB6-44EA-B34E-D07C1B237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81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36AB-D310-410B-8C7C-E4F5F73AE78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0D14-BAB6-44EA-B34E-D07C1B237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3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36AB-D310-410B-8C7C-E4F5F73AE78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0D14-BAB6-44EA-B34E-D07C1B237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24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36AB-D310-410B-8C7C-E4F5F73AE78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0D14-BAB6-44EA-B34E-D07C1B237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76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36AB-D310-410B-8C7C-E4F5F73AE78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0D14-BAB6-44EA-B34E-D07C1B237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1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36AB-D310-410B-8C7C-E4F5F73AE78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0D14-BAB6-44EA-B34E-D07C1B237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94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36AB-D310-410B-8C7C-E4F5F73AE78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0D14-BAB6-44EA-B34E-D07C1B237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75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36AB-D310-410B-8C7C-E4F5F73AE78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0D14-BAB6-44EA-B34E-D07C1B237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10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F36AB-D310-410B-8C7C-E4F5F73AE780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70D14-BAB6-44EA-B34E-D07C1B237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41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16" y="126125"/>
            <a:ext cx="2550897" cy="35610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342290" y="361955"/>
            <a:ext cx="81665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5D6E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Николай Николаевич Носов </a:t>
            </a:r>
          </a:p>
          <a:p>
            <a:r>
              <a:rPr lang="ru-RU" sz="3600" b="1" i="1" dirty="0" smtClean="0">
                <a:solidFill>
                  <a:srgbClr val="5D6E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(1908–1976 гг.) –писатель, драматург, режиссер и киносценарист, лауреат Сталинской премии третьей степени, автор известных детских произведений о Незнайке. </a:t>
            </a:r>
            <a:endParaRPr lang="ru-RU" sz="3600" b="1" i="1" dirty="0">
              <a:solidFill>
                <a:srgbClr val="5D6E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928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8083" y="196840"/>
            <a:ext cx="91650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43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Детство и школьные годы</a:t>
            </a:r>
          </a:p>
          <a:p>
            <a:r>
              <a:rPr lang="ru-RU" sz="2800" dirty="0" smtClean="0">
                <a:solidFill>
                  <a:srgbClr val="7043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Носов Николай Николаевич родился 10 (23) ноября 1908 года в Киеве в семье артиста эстрады. Детство будущего писателя прошло под Киевом, в небольшом городке Ирпень. Начальное образование Николай Николаевич получил в местной гимназии, которая в 1917 году была переорганизована в школу-семилетку. Семья Носова находилась в бедственном положении, поэтому будущему писателю пришлось с 14 лет начать работать, он был землекопом, торговцем газет, возчиком бревен, косарем.</a:t>
            </a:r>
          </a:p>
        </p:txBody>
      </p:sp>
    </p:spTree>
    <p:extLst>
      <p:ext uri="{BB962C8B-B14F-4D97-AF65-F5344CB8AC3E}">
        <p14:creationId xmlns:p14="http://schemas.microsoft.com/office/powerpoint/2010/main" val="5902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973"/>
            <a:ext cx="3100552" cy="39878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827283" y="283974"/>
            <a:ext cx="936471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Образование. Начало творческой деятельности</a:t>
            </a:r>
          </a:p>
          <a:p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1924 году Николай Николаевич окончил школу и пошел чернорабочим на бетонный завод в Ирпене, затем устроился на кирпичный завод в городе Буча. В 1927 году Носов поступил в Киевский художественный институт. Однако, увлекшись кинематографом и фотографией, в 1929 году перешел в Московский институт кинематографии. Окончив в 1932 году учебное заведение, Николай Николаевич начал работать постановщиком и режиссером учебных, научных и мультипликационных фильмов для детей в студии «</a:t>
            </a:r>
            <a:r>
              <a:rPr lang="ru-RU" sz="30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Союзкино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В 1938 году были впервые опубликованы рассказы Носова в журнале «</a:t>
            </a:r>
            <a:r>
              <a:rPr lang="ru-RU" sz="30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Мурзилка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465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71" y="164631"/>
            <a:ext cx="918604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566B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Зрелое творчество</a:t>
            </a:r>
          </a:p>
          <a:p>
            <a:pPr algn="just"/>
            <a:r>
              <a:rPr lang="ru-RU" sz="2200" dirty="0" smtClean="0">
                <a:solidFill>
                  <a:srgbClr val="566B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Во время Великой Отечественной войны Носов режиссировал учебные военно-технические киноленты. В 1945 году выходит сборник Носова «Тук-тук-тук», в который вошли ранее опубликованные рассказы. В 1946 году был издан следующий сборник писателя «Ступеньки». В 1947 году опубликовали сборник «Веселые рассказы», вскоре увидели свет подвести Носова «Веселая семейка» (1949 г.), «Дневник Коли Синицына» (1950 г.).</a:t>
            </a:r>
          </a:p>
          <a:p>
            <a:pPr algn="just"/>
            <a:r>
              <a:rPr lang="ru-RU" sz="2200" dirty="0" smtClean="0">
                <a:solidFill>
                  <a:srgbClr val="566B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1952 году писатель был награжден Сталинской премией третьей степени за повесть «Витя Малеев в школе и дома» (1951 г.).</a:t>
            </a:r>
          </a:p>
          <a:p>
            <a:pPr algn="just"/>
            <a:r>
              <a:rPr lang="ru-RU" sz="2200" dirty="0" smtClean="0">
                <a:solidFill>
                  <a:srgbClr val="566B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1954 году по произведению был снят детский фильм «Два друга». Вскоре были опубликованы другие сборники рассказов Носова: «На горке» (1953 г.), «Прятки» (1956 г.), «Веселые рассказы и повести» (1958 г.).</a:t>
            </a:r>
            <a:endParaRPr lang="ru-RU" sz="2200" dirty="0">
              <a:solidFill>
                <a:srgbClr val="566BA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324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3283" y="207350"/>
            <a:ext cx="958543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719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Произведения о Незнайке</a:t>
            </a:r>
          </a:p>
          <a:p>
            <a:pPr algn="ctr"/>
            <a:r>
              <a:rPr lang="ru-RU" sz="2800" dirty="0" smtClean="0">
                <a:solidFill>
                  <a:srgbClr val="1719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Наибольшую известность получили произведения Николая Николаевича о Незнайке. После первой сказки («Винтик, </a:t>
            </a:r>
            <a:r>
              <a:rPr lang="ru-RU" sz="2800" dirty="0" err="1" smtClean="0">
                <a:solidFill>
                  <a:srgbClr val="1719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Шпунтик</a:t>
            </a:r>
            <a:r>
              <a:rPr lang="ru-RU" sz="2800" dirty="0" smtClean="0">
                <a:solidFill>
                  <a:srgbClr val="1719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пылесос») Носов издал трилогию о своем маленьком непоседливом, комичном и любознательном герое. Сказки «Приключения Незнайки и его друзей», «Незнайка в Солнечном городе», «Незнайка на Луне» стали очень популярными. За детскую трилогию в 1969 году Николай Николаевич был награжден Государственной премией Крупской.</a:t>
            </a:r>
          </a:p>
        </p:txBody>
      </p:sp>
    </p:spTree>
    <p:extLst>
      <p:ext uri="{BB962C8B-B14F-4D97-AF65-F5344CB8AC3E}">
        <p14:creationId xmlns:p14="http://schemas.microsoft.com/office/powerpoint/2010/main" val="174915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2979" y="417557"/>
            <a:ext cx="89968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Произведения о Незнайке</a:t>
            </a:r>
          </a:p>
          <a:p>
            <a:pPr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Наибольшую известность получили произведения Николая Николаевича о Незнайке. После первой сказки («Винтик,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Шпунтик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пылесос») Носов издал трилогию о своем маленьком непоседливом, комичном и любознательном герое. Сказки «Приключения Незнайки и его друзей», «Незнайка в Солнечном городе», «Незнайка на Луне» стали очень популярными. За детскую трилогию в 1969 году Николай Николаевич был награжден Государственной премией Крупской.</a:t>
            </a:r>
          </a:p>
        </p:txBody>
      </p:sp>
    </p:spTree>
    <p:extLst>
      <p:ext uri="{BB962C8B-B14F-4D97-AF65-F5344CB8AC3E}">
        <p14:creationId xmlns:p14="http://schemas.microsoft.com/office/powerpoint/2010/main" val="29876670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493</Words>
  <Application>Microsoft Office PowerPoint</Application>
  <PresentationFormat>Широкоэкранный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2023-10-26T06:47:38Z</dcterms:created>
  <dcterms:modified xsi:type="dcterms:W3CDTF">2023-10-26T11:45:53Z</dcterms:modified>
</cp:coreProperties>
</file>