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24" autoAdjust="0"/>
  </p:normalViewPr>
  <p:slideViewPr>
    <p:cSldViewPr>
      <p:cViewPr varScale="1">
        <p:scale>
          <a:sx n="38" d="100"/>
          <a:sy n="38" d="100"/>
        </p:scale>
        <p:origin x="-96" y="-13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6B7D1-96E9-4D43-98B2-7F3E30760B75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44508-10D4-4CFB-80E3-20D243E58F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65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44508-10D4-4CFB-80E3-20D243E58F6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204864"/>
            <a:ext cx="8305800" cy="1143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1 «Б» класс</a:t>
            </a:r>
          </a:p>
          <a:p>
            <a:r>
              <a:rPr lang="ru-RU" dirty="0" smtClean="0"/>
              <a:t>Классный руководитель</a:t>
            </a:r>
          </a:p>
          <a:p>
            <a:r>
              <a:rPr lang="ru-RU" dirty="0" smtClean="0"/>
              <a:t>Серова Наталья Александровна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328" y="205846"/>
            <a:ext cx="8305800" cy="1981200"/>
          </a:xfrm>
        </p:spPr>
        <p:txBody>
          <a:bodyPr/>
          <a:lstStyle/>
          <a:p>
            <a:r>
              <a:rPr lang="ru-RU" dirty="0" smtClean="0"/>
              <a:t>МОУ Колтушская СОШ </a:t>
            </a:r>
            <a:br>
              <a:rPr lang="ru-RU" dirty="0" smtClean="0"/>
            </a:br>
            <a:r>
              <a:rPr lang="ru-RU" dirty="0" smtClean="0"/>
              <a:t>имени  ак. </a:t>
            </a:r>
            <a:r>
              <a:rPr lang="ru-RU" dirty="0" err="1" smtClean="0"/>
              <a:t>И.П.Павлова</a:t>
            </a:r>
            <a:endParaRPr lang="ru-RU" dirty="0"/>
          </a:p>
        </p:txBody>
      </p:sp>
      <p:pic>
        <p:nvPicPr>
          <p:cNvPr id="9" name="05_gasmin_mamino_serdc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3701084"/>
            <a:ext cx="5580112" cy="3135405"/>
          </a:xfrm>
          <a:prstGeom prst="rect">
            <a:avLst/>
          </a:prstGeom>
        </p:spPr>
      </p:pic>
    </p:spTree>
  </p:cSld>
  <p:clrMapOvr>
    <a:masterClrMapping/>
  </p:clrMapOvr>
  <p:transition advTm="1201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XP\Мои документы\Downloads\Ко дню Матери\Ко дню Матери\DSC0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208913" cy="61926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55892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Лебедева Екатерина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871" y="0"/>
            <a:ext cx="2172130" cy="2708920"/>
          </a:xfrm>
          <a:prstGeom prst="rect">
            <a:avLst/>
          </a:prstGeom>
        </p:spPr>
      </p:pic>
    </p:spTree>
  </p:cSld>
  <p:clrMapOvr>
    <a:masterClrMapping/>
  </p:clrMapOvr>
  <p:transition advTm="9187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XP\Мои документы\Downloads\Ко дню Матери\Ко дню Матери\DSC0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132514" cy="59046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55892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Андреева Лада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4" y="0"/>
            <a:ext cx="1901340" cy="2458545"/>
          </a:xfrm>
          <a:prstGeom prst="rect">
            <a:avLst/>
          </a:prstGeom>
        </p:spPr>
      </p:pic>
    </p:spTree>
  </p:cSld>
  <p:clrMapOvr>
    <a:masterClrMapping/>
  </p:clrMapOvr>
  <p:transition advTm="8907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XP\Мои документы\Downloads\Ко дню Матери\Ко дню Матери\DSC00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404664"/>
            <a:ext cx="8528050" cy="6048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404664"/>
            <a:ext cx="730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Кузнецова Марьяна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7" y="-1"/>
            <a:ext cx="2267744" cy="2896753"/>
          </a:xfrm>
          <a:prstGeom prst="rect">
            <a:avLst/>
          </a:prstGeom>
        </p:spPr>
      </p:pic>
    </p:spTree>
  </p:cSld>
  <p:clrMapOvr>
    <a:masterClrMapping/>
  </p:clrMapOvr>
  <p:transition advTm="8886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XP\Мои документы\Downloads\Ко дню Матери\Ко дню Матери\DSC0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317805" cy="61926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7647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Юльченко</a:t>
            </a:r>
            <a:r>
              <a:rPr lang="ru-RU" dirty="0" smtClean="0">
                <a:solidFill>
                  <a:srgbClr val="FFFF00"/>
                </a:solidFill>
              </a:rPr>
              <a:t> Мария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18249"/>
            <a:ext cx="2051720" cy="2539751"/>
          </a:xfrm>
          <a:prstGeom prst="rect">
            <a:avLst/>
          </a:prstGeom>
        </p:spPr>
      </p:pic>
    </p:spTree>
  </p:cSld>
  <p:clrMapOvr>
    <a:masterClrMapping/>
  </p:clrMapOvr>
  <p:transition advTm="9155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UserXP\Мои документы\Downloads\Ко дню Матери\Ко дню Матери\DSC0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136904" cy="6336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0800000" flipV="1">
            <a:off x="6012160" y="593540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Дружкова</a:t>
            </a:r>
            <a:r>
              <a:rPr lang="ru-RU" dirty="0" smtClean="0">
                <a:solidFill>
                  <a:srgbClr val="FFFF00"/>
                </a:solidFill>
              </a:rPr>
              <a:t> Вероника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2643"/>
            <a:ext cx="2195736" cy="2445357"/>
          </a:xfrm>
          <a:prstGeom prst="rect">
            <a:avLst/>
          </a:prstGeom>
        </p:spPr>
      </p:pic>
    </p:spTree>
  </p:cSld>
  <p:clrMapOvr>
    <a:masterClrMapping/>
  </p:clrMapOvr>
  <p:transition advTm="9484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XP\Мои документы\Downloads\Ко дню Матери\Ко дню Матери\DSC0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633670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0809" y="4150017"/>
            <a:ext cx="2267744" cy="2707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661248"/>
            <a:ext cx="210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Черепанов Герман</a:t>
            </a:r>
          </a:p>
          <a:p>
            <a:endParaRPr lang="ru-RU" dirty="0"/>
          </a:p>
        </p:txBody>
      </p:sp>
    </p:spTree>
  </p:cSld>
  <p:clrMapOvr>
    <a:masterClrMapping/>
  </p:clrMapOvr>
  <p:transition advTm="8826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XP\Мои документы\Downloads\Ко дню Матери\Ко дню Матери\DSC0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Холоднюк</a:t>
            </a:r>
            <a:r>
              <a:rPr lang="ru-RU" dirty="0" smtClean="0"/>
              <a:t> Настя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825963" cy="2420888"/>
          </a:xfrm>
          <a:prstGeom prst="rect">
            <a:avLst/>
          </a:prstGeom>
        </p:spPr>
      </p:pic>
    </p:spTree>
  </p:cSld>
  <p:clrMapOvr>
    <a:masterClrMapping/>
  </p:clrMapOvr>
  <p:transition advTm="9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XP\Мои документы\Downloads\Ко дню Матери\Ко дню Матери\DSC0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336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58772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Шарга</a:t>
            </a:r>
            <a:r>
              <a:rPr lang="ru-RU" dirty="0" smtClean="0">
                <a:solidFill>
                  <a:srgbClr val="FFFF00"/>
                </a:solidFill>
              </a:rPr>
              <a:t> Михаил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4020151"/>
            <a:ext cx="2290591" cy="2837850"/>
          </a:xfrm>
          <a:prstGeom prst="rect">
            <a:avLst/>
          </a:prstGeom>
        </p:spPr>
      </p:pic>
    </p:spTree>
  </p:cSld>
  <p:clrMapOvr>
    <a:masterClrMapping/>
  </p:clrMapOvr>
  <p:transition advTm="9057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XP\Мои документы\Downloads\Ко дню Матери\Ко дню Матери\DSC0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5" cy="61926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22920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Дима </a:t>
            </a:r>
            <a:r>
              <a:rPr lang="ru-RU" dirty="0" err="1" smtClean="0">
                <a:solidFill>
                  <a:srgbClr val="FFFF00"/>
                </a:solidFill>
              </a:rPr>
              <a:t>Чекета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0"/>
            <a:ext cx="2162771" cy="3204998"/>
          </a:xfrm>
          <a:prstGeom prst="rect">
            <a:avLst/>
          </a:prstGeom>
        </p:spPr>
      </p:pic>
    </p:spTree>
  </p:cSld>
  <p:clrMapOvr>
    <a:masterClrMapping/>
  </p:clrMapOvr>
  <p:transition advTm="9106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XP\Мои документы\Downloads\Ко дню Матери\Ко дню Матери\DSC0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59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587727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Абросимова </a:t>
            </a:r>
            <a:r>
              <a:rPr lang="ru-RU" dirty="0" err="1" smtClean="0"/>
              <a:t>Дарина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0"/>
            <a:ext cx="2843808" cy="2714799"/>
          </a:xfrm>
          <a:prstGeom prst="rect">
            <a:avLst/>
          </a:prstGeom>
        </p:spPr>
      </p:pic>
    </p:spTree>
  </p:cSld>
  <p:clrMapOvr>
    <a:masterClrMapping/>
  </p:clrMapOvr>
  <p:transition advTm="9831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Мои документы\Downloads\Ко дню Матери\Ко дню Матери\DSC0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80920" cy="61206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558924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Дима Герасимов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5" y="4238330"/>
            <a:ext cx="2214246" cy="2619670"/>
          </a:xfrm>
          <a:prstGeom prst="rect">
            <a:avLst/>
          </a:prstGeom>
        </p:spPr>
      </p:pic>
    </p:spTree>
  </p:cSld>
  <p:clrMapOvr>
    <a:masterClrMapping/>
  </p:clrMapOvr>
  <p:transition advClick="0" advTm="8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XP\Мои документы\Downloads\Ко дню Матери\Ко дню Матери\DSC0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04664"/>
            <a:ext cx="8496945" cy="61926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72200" y="58052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Николаева Полина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78711"/>
            <a:ext cx="2339752" cy="2079289"/>
          </a:xfrm>
          <a:prstGeom prst="rect">
            <a:avLst/>
          </a:prstGeom>
        </p:spPr>
      </p:pic>
    </p:spTree>
  </p:cSld>
  <p:clrMapOvr>
    <a:masterClrMapping/>
  </p:clrMapOvr>
  <p:transition advTm="8916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XP\Мои документы\Downloads\Ко дню Матери\Ко дню Матери\DSC0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352927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8144" y="591792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Ульяна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88224" y="591792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Васильева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5970"/>
            <a:ext cx="2555776" cy="3162029"/>
          </a:xfrm>
          <a:prstGeom prst="rect">
            <a:avLst/>
          </a:prstGeom>
        </p:spPr>
      </p:pic>
    </p:spTree>
  </p:cSld>
  <p:clrMapOvr>
    <a:masterClrMapping/>
  </p:clrMapOvr>
  <p:transition advTm="9006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XP\Мои документы\Downloads\Новая сжатая ZIP-папка\DSC00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173415" cy="6048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58052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Арамян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Микаел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3879897"/>
            <a:ext cx="2378795" cy="2959163"/>
          </a:xfrm>
          <a:prstGeom prst="rect">
            <a:avLst/>
          </a:prstGeom>
        </p:spPr>
      </p:pic>
    </p:spTree>
  </p:cSld>
  <p:clrMapOvr>
    <a:masterClrMapping/>
  </p:clrMapOvr>
  <p:transition advTm="8872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UserXP\Мои документы\Downloads\Новая сжатая ZIP-папка\DSC00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02" y="116632"/>
            <a:ext cx="8528050" cy="65253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88224" y="59526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Воронов Алеша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30911"/>
            <a:ext cx="2339752" cy="2427090"/>
          </a:xfrm>
        </p:spPr>
      </p:pic>
    </p:spTree>
  </p:cSld>
  <p:clrMapOvr>
    <a:masterClrMapping/>
  </p:clrMapOvr>
  <p:transition advTm="8945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UserXP\Мои документы\Downloads\Новая сжатая ZIP-папка\DSC00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3" cy="6336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55892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Панибратец</a:t>
            </a:r>
            <a:r>
              <a:rPr lang="ru-RU" dirty="0" smtClean="0">
                <a:solidFill>
                  <a:srgbClr val="FFFF00"/>
                </a:solidFill>
              </a:rPr>
              <a:t> Даниил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9" y="3948592"/>
            <a:ext cx="2699792" cy="2879778"/>
          </a:xfrm>
        </p:spPr>
      </p:pic>
    </p:spTree>
  </p:cSld>
  <p:clrMapOvr>
    <a:masterClrMapping/>
  </p:clrMapOvr>
  <p:transition advTm="9214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UserXP\Мои документы\Downloads\Новая сжатая ZIP-папка\DSC0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59" cy="648072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430650"/>
            <a:ext cx="2293773" cy="2761889"/>
          </a:xfrm>
        </p:spPr>
      </p:pic>
      <p:sp>
        <p:nvSpPr>
          <p:cNvPr id="5" name="TextBox 4"/>
          <p:cNvSpPr txBox="1"/>
          <p:nvPr/>
        </p:nvSpPr>
        <p:spPr>
          <a:xfrm>
            <a:off x="1043608" y="5941278"/>
            <a:ext cx="215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Касинов  Дмитрий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9197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Documents and Settings\UserXP\Мои документы\Downloads\Новая сжатая ZIP-папка\DSC0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640959" cy="65527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55892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Смирнов Захар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4146500"/>
            <a:ext cx="2242219" cy="3031014"/>
          </a:xfrm>
        </p:spPr>
      </p:pic>
    </p:spTree>
  </p:cSld>
  <p:clrMapOvr>
    <a:masterClrMapping/>
  </p:clrMapOvr>
  <p:transition advClick="0" advTm="8744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Documents and Settings\UserXP\Мои документы\Downloads\Новая сжатая ZIP-папка\DSC00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10"/>
            <a:ext cx="8496944" cy="67877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28184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Макаренко Максим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861048"/>
            <a:ext cx="2331605" cy="2996952"/>
          </a:xfrm>
        </p:spPr>
      </p:pic>
    </p:spTree>
  </p:cSld>
  <p:clrMapOvr>
    <a:masterClrMapping/>
  </p:clrMapOvr>
  <p:transition advTm="878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КРЕПКОГО ВАМ ЗДОРОВЬЯ И ВСЕХ БЛАГ, ЛЮБИМЫЕ НАШИ МАМЫ.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Самым  лучшим мамам на свете посвящается.</a:t>
            </a:r>
            <a:endParaRPr lang="ru-RU" dirty="0"/>
          </a:p>
        </p:txBody>
      </p:sp>
    </p:spTree>
  </p:cSld>
  <p:clrMapOvr>
    <a:masterClrMapping/>
  </p:clrMapOvr>
  <p:transition advTm="9854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Мои документы\Downloads\Ко дню Матери\Ко дню Матери\DSC0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568952" cy="659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323527" y="6021288"/>
            <a:ext cx="737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Деркач</a:t>
            </a:r>
            <a:r>
              <a:rPr lang="ru-RU" dirty="0" smtClean="0">
                <a:solidFill>
                  <a:srgbClr val="FFFF00"/>
                </a:solidFill>
              </a:rPr>
              <a:t> Алина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630552"/>
            <a:ext cx="2088232" cy="2227449"/>
          </a:xfrm>
          <a:prstGeom prst="rect">
            <a:avLst/>
          </a:prstGeom>
        </p:spPr>
      </p:pic>
    </p:spTree>
  </p:cSld>
  <p:clrMapOvr>
    <a:masterClrMapping/>
  </p:clrMapOvr>
  <p:transition advTm="9047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XP\Мои документы\Downloads\Ко дню Матери\Ко дню Матери\DSC0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280921" cy="659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63093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Галичанина Евдокия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835696" cy="2544583"/>
          </a:xfrm>
          <a:prstGeom prst="rect">
            <a:avLst/>
          </a:prstGeom>
        </p:spPr>
      </p:pic>
    </p:spTree>
  </p:cSld>
  <p:clrMapOvr>
    <a:masterClrMapping/>
  </p:clrMapOvr>
  <p:transition advTm="9981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XP\Мои документы\Downloads\Ко дню Матери\Ко дню Матери\DSC0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0"/>
            <a:ext cx="829875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Паялин Иван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157487"/>
            <a:ext cx="2248079" cy="2700513"/>
          </a:xfrm>
          <a:prstGeom prst="rect">
            <a:avLst/>
          </a:prstGeom>
        </p:spPr>
      </p:pic>
    </p:spTree>
  </p:cSld>
  <p:clrMapOvr>
    <a:masterClrMapping/>
  </p:clrMapOvr>
  <p:transition advTm="9027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XP\Мои документы\Downloads\Ко дню Матери\Ко дню Матери\DSC0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1780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2160" y="60932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Смирнова Алина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" y="3843638"/>
            <a:ext cx="2443363" cy="2969074"/>
          </a:xfrm>
          <a:prstGeom prst="rect">
            <a:avLst/>
          </a:prstGeom>
        </p:spPr>
      </p:pic>
    </p:spTree>
  </p:cSld>
  <p:clrMapOvr>
    <a:masterClrMapping/>
  </p:clrMapOvr>
  <p:transition advTm="8947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UserXP\Мои документы\Downloads\Ко дню Матери\Ко дню Матери\DSC0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36904" cy="62646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573325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Миша Голубев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498635"/>
            <a:ext cx="2852742" cy="3294978"/>
          </a:xfrm>
          <a:prstGeom prst="rect">
            <a:avLst/>
          </a:prstGeom>
        </p:spPr>
      </p:pic>
    </p:spTree>
  </p:cSld>
  <p:clrMapOvr>
    <a:masterClrMapping/>
  </p:clrMapOvr>
  <p:transition advTm="8989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XP\Мои документы\Downloads\Ко дню Матери\Ко дню Матери\DSC0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8820471" cy="62646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589240"/>
            <a:ext cx="529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Шеститко</a:t>
            </a:r>
            <a:r>
              <a:rPr lang="ru-RU" dirty="0" smtClean="0"/>
              <a:t> Дима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9" y="4082929"/>
            <a:ext cx="2699792" cy="2751380"/>
          </a:xfrm>
          <a:prstGeom prst="rect">
            <a:avLst/>
          </a:prstGeom>
        </p:spPr>
      </p:pic>
    </p:spTree>
  </p:cSld>
  <p:clrMapOvr>
    <a:masterClrMapping/>
  </p:clrMapOvr>
  <p:transition advTm="8978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XP\Мои документы\Downloads\Ко дню Матери\Ко дню Матери\DSC0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19" cy="6336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56176" y="602128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Григорьев Данила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6" y="4204997"/>
            <a:ext cx="2182580" cy="2644182"/>
          </a:xfrm>
          <a:prstGeom prst="rect">
            <a:avLst/>
          </a:prstGeom>
        </p:spPr>
      </p:pic>
    </p:spTree>
  </p:cSld>
  <p:clrMapOvr>
    <a:masterClrMapping/>
  </p:clrMapOvr>
  <p:transition advTm="9086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3">
      <a:dk1>
        <a:sysClr val="windowText" lastClr="000000"/>
      </a:dk1>
      <a:lt1>
        <a:srgbClr val="200E17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262</TotalTime>
  <Words>85</Words>
  <Application>Microsoft Office PowerPoint</Application>
  <PresentationFormat>Экран (4:3)</PresentationFormat>
  <Paragraphs>34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МОУ Колтушская СОШ  имени  ак. И.П.Павлова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Самым  лучшим мамам на свете посвящается.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Колтушская СОШ им. ак. И.П.Павлова</dc:title>
  <cp:lastModifiedBy>UserXP</cp:lastModifiedBy>
  <cp:revision>29</cp:revision>
  <dcterms:modified xsi:type="dcterms:W3CDTF">2012-11-24T16:10:01Z</dcterms:modified>
</cp:coreProperties>
</file>