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365" r:id="rId3"/>
    <p:sldId id="410" r:id="rId4"/>
    <p:sldId id="357" r:id="rId5"/>
    <p:sldId id="398" r:id="rId6"/>
    <p:sldId id="407" r:id="rId7"/>
    <p:sldId id="399" r:id="rId8"/>
    <p:sldId id="400" r:id="rId9"/>
    <p:sldId id="401" r:id="rId10"/>
    <p:sldId id="402" r:id="rId11"/>
    <p:sldId id="371" r:id="rId12"/>
    <p:sldId id="372" r:id="rId13"/>
    <p:sldId id="373" r:id="rId14"/>
    <p:sldId id="374" r:id="rId15"/>
    <p:sldId id="395" r:id="rId16"/>
    <p:sldId id="376" r:id="rId17"/>
    <p:sldId id="375" r:id="rId18"/>
    <p:sldId id="378" r:id="rId19"/>
    <p:sldId id="409" r:id="rId20"/>
    <p:sldId id="377" r:id="rId21"/>
    <p:sldId id="379" r:id="rId22"/>
    <p:sldId id="403" r:id="rId23"/>
    <p:sldId id="336" r:id="rId24"/>
    <p:sldId id="320" r:id="rId25"/>
    <p:sldId id="380" r:id="rId26"/>
    <p:sldId id="396" r:id="rId27"/>
    <p:sldId id="382" r:id="rId28"/>
    <p:sldId id="383" r:id="rId29"/>
    <p:sldId id="384" r:id="rId30"/>
    <p:sldId id="385" r:id="rId31"/>
    <p:sldId id="386" r:id="rId32"/>
    <p:sldId id="387" r:id="rId33"/>
    <p:sldId id="388" r:id="rId34"/>
    <p:sldId id="397" r:id="rId35"/>
    <p:sldId id="389" r:id="rId36"/>
    <p:sldId id="390" r:id="rId37"/>
    <p:sldId id="405" r:id="rId38"/>
    <p:sldId id="355" r:id="rId39"/>
    <p:sldId id="356" r:id="rId40"/>
    <p:sldId id="370" r:id="rId41"/>
    <p:sldId id="408" r:id="rId42"/>
    <p:sldId id="368" r:id="rId43"/>
    <p:sldId id="411" r:id="rId44"/>
    <p:sldId id="369" r:id="rId45"/>
    <p:sldId id="344" r:id="rId46"/>
    <p:sldId id="340" r:id="rId47"/>
    <p:sldId id="412" r:id="rId48"/>
    <p:sldId id="404" r:id="rId49"/>
    <p:sldId id="406" r:id="rId5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56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425A7-EBDD-4609-9359-ABAA3177A7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4641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8451A-2B43-46A4-AAAC-6067DFED17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06022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85146-F1BE-4490-B910-A16B52CB941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99227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174FD-EAF1-40D6-A3BF-D5D2F5C2E7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9631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1122C-1E00-4F65-969F-905E0F38751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9307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85E0A-90A7-4A41-9CD0-927CEACF36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4392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116A3-9EFC-463C-A671-97730F48E4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7916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F0302-A86F-436C-AA19-ED4DCB2F15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370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2FF68-8F52-414A-BC72-BD68C05F92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5809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A14E9-5F48-4954-A69C-7F9FFB81531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9601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89EAE-6D3B-49FF-A4F9-F6111AA508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977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613249F-29BA-4858-A93F-FB2DA40D82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jpeg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_726ae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9275"/>
            <a:ext cx="9156736" cy="6120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Заголовок 1"/>
          <p:cNvSpPr>
            <a:spLocks noGrp="1"/>
          </p:cNvSpPr>
          <p:nvPr>
            <p:ph type="ctrTitle"/>
          </p:nvPr>
        </p:nvSpPr>
        <p:spPr>
          <a:xfrm>
            <a:off x="668338" y="547688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ru-RU" altLang="ru-RU" spc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КРАЙ</a:t>
            </a: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altLang="ru-RU" dirty="0" smtClean="0"/>
              <a:t>С.Г. </a:t>
            </a:r>
            <a:r>
              <a:rPr lang="ru-RU" altLang="ru-RU" smtClean="0"/>
              <a:t>Медведев</a:t>
            </a:r>
          </a:p>
          <a:p>
            <a:endParaRPr lang="ru-RU" altLang="ru-RU" dirty="0" smtClean="0"/>
          </a:p>
        </p:txBody>
      </p:sp>
      <p:pic>
        <p:nvPicPr>
          <p:cNvPr id="2053" name="Picture 4" descr="E:\TEXTS\Datebase_history\Kraevedenie\Gerb\Gerb1_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115888"/>
            <a:ext cx="168275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67094"/>
            <a:ext cx="4706696" cy="6453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6317039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From-Pastukhova_14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082210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132856"/>
            <a:ext cx="9534857" cy="2160240"/>
          </a:xfrm>
        </p:spPr>
      </p:pic>
    </p:spTree>
    <p:extLst>
      <p:ext uri="{BB962C8B-B14F-4D97-AF65-F5344CB8AC3E}">
        <p14:creationId xmlns:p14="http://schemas.microsoft.com/office/powerpoint/2010/main" val="129792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214835" cy="2996277"/>
          </a:xfrm>
        </p:spPr>
      </p:pic>
    </p:spTree>
    <p:extLst>
      <p:ext uri="{BB962C8B-B14F-4D97-AF65-F5344CB8AC3E}">
        <p14:creationId xmlns:p14="http://schemas.microsoft.com/office/powerpoint/2010/main" val="206896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!!!\Koltushi_Usadb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00" y="980728"/>
            <a:ext cx="4966940" cy="4395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3200" dirty="0" smtClean="0"/>
              <a:t>Акварели </a:t>
            </a:r>
            <a:r>
              <a:rPr lang="ru-RU" sz="3200" dirty="0" err="1" smtClean="0"/>
              <a:t>Колтушей</a:t>
            </a:r>
            <a:r>
              <a:rPr lang="ru-RU" sz="3200" dirty="0" smtClean="0"/>
              <a:t> 1930-х годов</a:t>
            </a:r>
            <a:endParaRPr lang="ru-RU" sz="3200" dirty="0"/>
          </a:p>
        </p:txBody>
      </p:sp>
      <p:pic>
        <p:nvPicPr>
          <p:cNvPr id="4" name="Picture 3" descr="akvarel Klezhevoi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966077"/>
            <a:ext cx="5759389" cy="4409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5517232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Акварель Н.К. </a:t>
            </a:r>
            <a:r>
              <a:rPr lang="ru-RU" dirty="0" err="1"/>
              <a:t>Клещовой</a:t>
            </a:r>
            <a:r>
              <a:rPr lang="ru-RU" dirty="0"/>
              <a:t>: усадебный дом и парк в Колтушах (1930-е годы)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91880" y="5517232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Акварель Н.К. </a:t>
            </a:r>
            <a:r>
              <a:rPr lang="ru-RU" dirty="0" err="1"/>
              <a:t>Клещовой</a:t>
            </a:r>
            <a:r>
              <a:rPr lang="ru-RU" dirty="0"/>
              <a:t>: Петропавловский храм и озеро в Колтушах (1930-е годы) </a:t>
            </a:r>
          </a:p>
        </p:txBody>
      </p:sp>
    </p:spTree>
    <p:extLst>
      <p:ext uri="{BB962C8B-B14F-4D97-AF65-F5344CB8AC3E}">
        <p14:creationId xmlns:p14="http://schemas.microsoft.com/office/powerpoint/2010/main" val="3823510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Копия пор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116" y="-2619"/>
            <a:ext cx="5688884" cy="684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E:\!!!\Koltushi_Usadb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619" r="19778" b="17654"/>
          <a:stretch/>
        </p:blipFill>
        <p:spPr bwMode="auto">
          <a:xfrm>
            <a:off x="0" y="0"/>
            <a:ext cx="3563888" cy="2544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3140968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Герой Отечественной войны 1812 – генерал Павел Чоглоков, участник десятков сражений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3142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2"/>
          <a:stretch/>
        </p:blipFill>
        <p:spPr>
          <a:xfrm>
            <a:off x="467544" y="1878854"/>
            <a:ext cx="8487783" cy="497914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28" y="0"/>
            <a:ext cx="7632848" cy="187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60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6" y="-167030"/>
            <a:ext cx="9026380" cy="54249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36" y="5257914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Сражение под Вязьмой 3 ноября 1812 года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5627246"/>
            <a:ext cx="8712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Артиллерист поручик И.Т. </a:t>
            </a:r>
            <a:r>
              <a:rPr lang="ru-RU" sz="1200" dirty="0" err="1"/>
              <a:t>Родожицкий</a:t>
            </a:r>
            <a:r>
              <a:rPr lang="ru-RU" sz="1200" dirty="0"/>
              <a:t> (впоследствии генерал от артиллерии) вспоминал о том, как в решительный момент </a:t>
            </a:r>
            <a:r>
              <a:rPr lang="ru-RU" sz="1200" dirty="0" err="1"/>
              <a:t>Перновский</a:t>
            </a:r>
            <a:r>
              <a:rPr lang="ru-RU" sz="1200" dirty="0"/>
              <a:t> полк, «</a:t>
            </a:r>
            <a:r>
              <a:rPr lang="ru-RU" sz="1200" dirty="0" err="1"/>
              <a:t>предводимый</a:t>
            </a:r>
            <a:r>
              <a:rPr lang="ru-RU" sz="1200" dirty="0"/>
              <a:t> храбрым генералом Чоглоковым, построился в батальонные каре и сам пошел на неприятельскую кавалерию. Передней шеренги гренадеры даже бросали вдогонку французов ружья со штыками. Находившиеся для подкрепления этого полка гусары и уланы преследовали французскую кавалерию до неприятельской пехоты»</a:t>
            </a:r>
          </a:p>
        </p:txBody>
      </p:sp>
    </p:spTree>
    <p:extLst>
      <p:ext uri="{BB962C8B-B14F-4D97-AF65-F5344CB8AC3E}">
        <p14:creationId xmlns:p14="http://schemas.microsoft.com/office/powerpoint/2010/main" val="380493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37600" r="55806" b="3406"/>
          <a:stretch/>
        </p:blipFill>
        <p:spPr>
          <a:xfrm>
            <a:off x="1714248" y="741089"/>
            <a:ext cx="7451952" cy="6116911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731"/>
            <a:ext cx="2902847" cy="3843771"/>
          </a:xfrm>
        </p:spPr>
      </p:pic>
      <p:sp>
        <p:nvSpPr>
          <p:cNvPr id="6" name="Овал 5"/>
          <p:cNvSpPr/>
          <p:nvPr/>
        </p:nvSpPr>
        <p:spPr>
          <a:xfrm>
            <a:off x="3059832" y="3264520"/>
            <a:ext cx="1584176" cy="18722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91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0"/>
          <a:stretch/>
        </p:blipFill>
        <p:spPr>
          <a:xfrm>
            <a:off x="4410507" y="116632"/>
            <a:ext cx="4733493" cy="67201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32" y="20216"/>
            <a:ext cx="4518124" cy="677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9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372"/>
            <a:ext cx="375014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0"/>
            <a:ext cx="3862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05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120426(SG@ZIN)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4" r="21895"/>
          <a:stretch/>
        </p:blipFill>
        <p:spPr bwMode="auto">
          <a:xfrm>
            <a:off x="1381072" y="260648"/>
            <a:ext cx="6466816" cy="626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481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59" y="476672"/>
            <a:ext cx="7776865" cy="51845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5883929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Памятник солдатам </a:t>
            </a:r>
            <a:r>
              <a:rPr lang="ru-RU" dirty="0" err="1" smtClean="0"/>
              <a:t>Перновского</a:t>
            </a:r>
            <a:r>
              <a:rPr lang="ru-RU" dirty="0" smtClean="0"/>
              <a:t> полка в г. Вязьмы в честь их подвига 3 ноября 1812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217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1" b="-6121"/>
          <a:stretch/>
        </p:blipFill>
        <p:spPr>
          <a:xfrm>
            <a:off x="3923928" y="-179253"/>
            <a:ext cx="4837221" cy="72558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87637"/>
            <a:ext cx="3417416" cy="7107016"/>
          </a:xfrm>
          <a:prstGeom prst="snipRoundRect">
            <a:avLst>
              <a:gd name="adj1" fmla="val 40182"/>
              <a:gd name="adj2" fmla="val 2110"/>
            </a:avLst>
          </a:prstGeom>
        </p:spPr>
      </p:pic>
    </p:spTree>
    <p:extLst>
      <p:ext uri="{BB962C8B-B14F-4D97-AF65-F5344CB8AC3E}">
        <p14:creationId xmlns:p14="http://schemas.microsoft.com/office/powerpoint/2010/main" val="56137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974"/>
          <a:stretch/>
        </p:blipFill>
        <p:spPr>
          <a:xfrm>
            <a:off x="0" y="642047"/>
            <a:ext cx="9144000" cy="621595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891" y="0"/>
            <a:ext cx="3082649" cy="30394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7" t="9123" r="7798" b="25304"/>
          <a:stretch/>
        </p:blipFill>
        <p:spPr>
          <a:xfrm flipH="1">
            <a:off x="23788" y="-44636"/>
            <a:ext cx="2188559" cy="31287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0"/>
            <a:ext cx="19050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akvarel Klezhevoi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220243" cy="6293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TEXTS\Datebase_history\Kraevedenie\Images_Koltushi park\060712_0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8388350" cy="629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701" y="2026871"/>
            <a:ext cx="7195299" cy="48311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58"/>
            <a:ext cx="4752975" cy="55340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0"/>
            <a:ext cx="2685604" cy="40537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5661248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Император Александр </a:t>
            </a:r>
            <a:r>
              <a:rPr lang="en-US" dirty="0" smtClean="0"/>
              <a:t>II</a:t>
            </a:r>
            <a:r>
              <a:rPr lang="ru-RU" dirty="0" smtClean="0"/>
              <a:t> приезжал на охоту в Колтуши с </a:t>
            </a:r>
            <a:r>
              <a:rPr lang="ru-RU" dirty="0"/>
              <a:t>1856-го по 1868 год </a:t>
            </a:r>
          </a:p>
        </p:txBody>
      </p:sp>
    </p:spTree>
    <p:extLst>
      <p:ext uri="{BB962C8B-B14F-4D97-AF65-F5344CB8AC3E}">
        <p14:creationId xmlns:p14="http://schemas.microsoft.com/office/powerpoint/2010/main" val="292834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501" y="0"/>
            <a:ext cx="78114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281" y="0"/>
            <a:ext cx="2835564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0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_726ae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5"/>
          <a:stretch/>
        </p:blipFill>
        <p:spPr bwMode="auto">
          <a:xfrm>
            <a:off x="1130498" y="32296"/>
            <a:ext cx="5796136" cy="330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08" y="1374579"/>
            <a:ext cx="8654851" cy="48691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272"/>
            <a:ext cx="1965913" cy="2416613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650" y="7917"/>
            <a:ext cx="3697349" cy="27730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2" y="6243739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Военные маневры 22-го армейского корпуса на </a:t>
            </a:r>
            <a:r>
              <a:rPr lang="ru-RU" dirty="0" err="1"/>
              <a:t>Колтушских</a:t>
            </a:r>
            <a:r>
              <a:rPr lang="ru-RU" dirty="0"/>
              <a:t> холмах 4 августа 1913 года с участием императора Николая </a:t>
            </a:r>
            <a:r>
              <a:rPr lang="en-US" dirty="0"/>
              <a:t>II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291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!!!\Koltushi_Usadb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24" y="116631"/>
            <a:ext cx="3192940" cy="282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E:\TEXTS\Datebase_history\Kraevedenie\Images_Manevry_1913_0308\GNF7cPe7hU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6909"/>
            <a:ext cx="5682247" cy="3970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E:\TEXTS\Datebase_history\Kraevedenie\Koltushi Manevry_1913_0308\yT-YTM7cqd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705" y="116632"/>
            <a:ext cx="5026296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390356" y="4732035"/>
            <a:ext cx="2730576" cy="75924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ru-RU" altLang="ru-RU" sz="1600" kern="0" dirty="0" smtClean="0"/>
              <a:t>Маневры в Колтушах – август 1913 </a:t>
            </a:r>
            <a:r>
              <a:rPr lang="ru-RU" altLang="ru-RU" sz="1400" kern="0" dirty="0" smtClean="0"/>
              <a:t>года</a:t>
            </a:r>
            <a:r>
              <a:rPr lang="en-US" altLang="ru-RU" sz="1400" kern="0" dirty="0" smtClean="0"/>
              <a:t> </a:t>
            </a:r>
            <a:r>
              <a:rPr lang="ru-RU" altLang="ru-RU" sz="1400" kern="0" dirty="0" smtClean="0"/>
              <a:t>и визит генерала Жозефа </a:t>
            </a:r>
            <a:r>
              <a:rPr lang="ru-RU" altLang="ru-RU" sz="1400" kern="0" dirty="0" err="1" smtClean="0"/>
              <a:t>Жоффра</a:t>
            </a:r>
            <a:r>
              <a:rPr lang="ru-RU" altLang="ru-RU" sz="1400" kern="0" dirty="0" smtClean="0"/>
              <a:t> – будущего главнокомандующего французской армией в Первую мировую войну</a:t>
            </a:r>
          </a:p>
        </p:txBody>
      </p:sp>
    </p:spTree>
    <p:extLst>
      <p:ext uri="{BB962C8B-B14F-4D97-AF65-F5344CB8AC3E}">
        <p14:creationId xmlns:p14="http://schemas.microsoft.com/office/powerpoint/2010/main" val="386203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512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28184" y="573325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9 декабря 2014 года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4957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13080" cy="5206507"/>
          </a:xfrm>
        </p:spPr>
      </p:pic>
    </p:spTree>
    <p:extLst>
      <p:ext uri="{BB962C8B-B14F-4D97-AF65-F5344CB8AC3E}">
        <p14:creationId xmlns:p14="http://schemas.microsoft.com/office/powerpoint/2010/main" val="42924062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E:\TEXTS\Datebase_history\Kraevedenie\Images_Koltushi perekrestok\050421_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56176" y="602128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21 </a:t>
            </a:r>
            <a:r>
              <a:rPr lang="ru-RU" dirty="0" smtClean="0"/>
              <a:t>апреля 2005 года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614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" b="3122"/>
          <a:stretch>
            <a:fillRect/>
          </a:stretch>
        </p:blipFill>
        <p:spPr bwMode="auto">
          <a:xfrm>
            <a:off x="0" y="357188"/>
            <a:ext cx="9144000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88224" y="594928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1930-е годы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4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!!!\DSC099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83"/>
          <a:stretch>
            <a:fillRect/>
          </a:stretch>
        </p:blipFill>
        <p:spPr bwMode="auto">
          <a:xfrm>
            <a:off x="0" y="157163"/>
            <a:ext cx="9144000" cy="577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46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E:\TEXTS\Datebase_history\Kraevedenie\Koltushi perekrestok\photo-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575"/>
            <a:ext cx="9144000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993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138"/>
            <a:ext cx="9144000" cy="6063770"/>
          </a:xfrm>
          <a:prstGeom prst="rect">
            <a:avLst/>
          </a:prstGeom>
        </p:spPr>
      </p:pic>
      <p:pic>
        <p:nvPicPr>
          <p:cNvPr id="3" name="Picture 3" descr="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" b="3122"/>
          <a:stretch>
            <a:fillRect/>
          </a:stretch>
        </p:blipFill>
        <p:spPr bwMode="auto">
          <a:xfrm>
            <a:off x="1043608" y="116632"/>
            <a:ext cx="3044867" cy="215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34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80112" y="623731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10 января 2016 года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149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!!!\Koltushi_1950-e_Vezdnye-voro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257175"/>
            <a:ext cx="917575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12160" y="580526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1950-е годы</a:t>
            </a:r>
            <a:endParaRPr lang="ru-RU" dirty="0"/>
          </a:p>
        </p:txBody>
      </p:sp>
      <p:pic>
        <p:nvPicPr>
          <p:cNvPr id="4" name="Picture 2" descr="E:\!!!\140912_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8634"/>
            <a:ext cx="3389306" cy="19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1536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8504283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96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9144000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614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5" y="38560"/>
            <a:ext cx="9085453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668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a_726ae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9275"/>
            <a:ext cx="9156736" cy="6120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8521" y="188640"/>
            <a:ext cx="6480720" cy="1143000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latin typeface="+mn-lt"/>
              </a:rPr>
              <a:t>Находки артефактов </a:t>
            </a:r>
            <a:r>
              <a:rPr lang="en-US" sz="2800" dirty="0" smtClean="0">
                <a:latin typeface="+mn-lt"/>
              </a:rPr>
              <a:t>XVI-XIX </a:t>
            </a:r>
            <a:r>
              <a:rPr lang="ru-RU" sz="2800" dirty="0" smtClean="0">
                <a:latin typeface="+mn-lt"/>
              </a:rPr>
              <a:t>веков на </a:t>
            </a:r>
            <a:r>
              <a:rPr lang="ru-RU" sz="2800" dirty="0" err="1" smtClean="0">
                <a:latin typeface="+mn-lt"/>
              </a:rPr>
              <a:t>Колтушской</a:t>
            </a:r>
            <a:r>
              <a:rPr lang="ru-RU" sz="2800" dirty="0" smtClean="0">
                <a:latin typeface="+mn-lt"/>
              </a:rPr>
              <a:t> возвышенности</a:t>
            </a:r>
            <a:endParaRPr lang="ru-RU" sz="2800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025" y="1668265"/>
            <a:ext cx="6919647" cy="5189735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E4E5E0"/>
              </a:clrFrom>
              <a:clrTo>
                <a:srgbClr val="E4E5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9" t="8109" r="10413" b="14590"/>
          <a:stretch/>
        </p:blipFill>
        <p:spPr>
          <a:xfrm>
            <a:off x="-41347" y="4791276"/>
            <a:ext cx="2384680" cy="20667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DBDBDB"/>
              </a:clrFrom>
              <a:clrTo>
                <a:srgbClr val="DBDBD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" t="11052" r="15799" b="24351"/>
          <a:stretch/>
        </p:blipFill>
        <p:spPr>
          <a:xfrm>
            <a:off x="151461" y="2276872"/>
            <a:ext cx="1999064" cy="20395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808C9C"/>
              </a:clrFrom>
              <a:clrTo>
                <a:srgbClr val="808C9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" t="8685" r="5380" b="10210"/>
          <a:stretch/>
        </p:blipFill>
        <p:spPr>
          <a:xfrm>
            <a:off x="0" y="0"/>
            <a:ext cx="2626513" cy="212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6" b="1"/>
          <a:stretch/>
        </p:blipFill>
        <p:spPr>
          <a:xfrm>
            <a:off x="-25896" y="0"/>
            <a:ext cx="9144000" cy="51294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5301208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Центр </a:t>
            </a:r>
            <a:r>
              <a:rPr lang="ru-RU" dirty="0" err="1" smtClean="0"/>
              <a:t>Колтушей</a:t>
            </a:r>
            <a:r>
              <a:rPr lang="ru-RU" dirty="0" smtClean="0"/>
              <a:t> 1950-е годы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12758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564904"/>
            <a:ext cx="261986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490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4979" y="1052736"/>
            <a:ext cx="3096344" cy="1143000"/>
          </a:xfrm>
        </p:spPr>
        <p:txBody>
          <a:bodyPr/>
          <a:lstStyle/>
          <a:p>
            <a:r>
              <a:rPr lang="ru-RU" sz="3200" dirty="0" smtClean="0"/>
              <a:t>Институт физиологи им. И.П. Павлова Российской академии наук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29" y="3760291"/>
            <a:ext cx="9322501" cy="31026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-29344"/>
            <a:ext cx="3217600" cy="38267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r="6816"/>
          <a:stretch/>
        </p:blipFill>
        <p:spPr>
          <a:xfrm rot="5400000">
            <a:off x="-414625" y="437792"/>
            <a:ext cx="3797395" cy="292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062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329946"/>
            <a:ext cx="5292080" cy="35280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778381"/>
            <a:ext cx="4115328" cy="1143000"/>
          </a:xfrm>
        </p:spPr>
        <p:txBody>
          <a:bodyPr/>
          <a:lstStyle/>
          <a:p>
            <a:r>
              <a:rPr lang="ru-RU" sz="2800" dirty="0" smtClean="0"/>
              <a:t>Главная геофизическая обсерватория, </a:t>
            </a:r>
            <a:r>
              <a:rPr lang="ru-RU" sz="2800" dirty="0" err="1" smtClean="0"/>
              <a:t>Воейково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12"/>
            <a:ext cx="3217600" cy="38267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8" r="35483" b="3125"/>
          <a:stretch/>
        </p:blipFill>
        <p:spPr>
          <a:xfrm>
            <a:off x="5884252" y="0"/>
            <a:ext cx="3259748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3226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r="6816"/>
          <a:stretch/>
        </p:blipFill>
        <p:spPr>
          <a:xfrm rot="5400000">
            <a:off x="-591776" y="614943"/>
            <a:ext cx="5334003" cy="41041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021" y="3818"/>
            <a:ext cx="5042339" cy="53304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5334291"/>
            <a:ext cx="4021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Памятник И.П. Павлову (скульптор В. В. </a:t>
            </a:r>
            <a:r>
              <a:rPr lang="ru-RU" dirty="0" err="1"/>
              <a:t>Лишев</a:t>
            </a:r>
            <a:r>
              <a:rPr lang="ru-RU" dirty="0"/>
              <a:t>, 1951, пос. Павлово)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3968" y="5334291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Портрет И. П. Павлова (художник М.В. Нестеров, 1930 г., Русский музей)</a:t>
            </a:r>
          </a:p>
        </p:txBody>
      </p:sp>
    </p:spTree>
    <p:extLst>
      <p:ext uri="{BB962C8B-B14F-4D97-AF65-F5344CB8AC3E}">
        <p14:creationId xmlns:p14="http://schemas.microsoft.com/office/powerpoint/2010/main" val="128734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5388" y="89372"/>
            <a:ext cx="7848872" cy="432048"/>
          </a:xfrm>
        </p:spPr>
        <p:txBody>
          <a:bodyPr>
            <a:noAutofit/>
          </a:bodyPr>
          <a:lstStyle/>
          <a:p>
            <a:r>
              <a:rPr lang="ru-RU" sz="2000" dirty="0" smtClean="0"/>
              <a:t>Павловские </a:t>
            </a:r>
            <a:r>
              <a:rPr lang="ru-RU" sz="2000" dirty="0" err="1"/>
              <a:t>К</a:t>
            </a:r>
            <a:r>
              <a:rPr lang="ru-RU" sz="2000" dirty="0" err="1" smtClean="0"/>
              <a:t>олтуши</a:t>
            </a:r>
            <a:r>
              <a:rPr lang="ru-RU" sz="2000" dirty="0" smtClean="0"/>
              <a:t> (1929-1936)</a:t>
            </a:r>
            <a:endParaRPr lang="ru-RU" sz="2000" dirty="0"/>
          </a:p>
        </p:txBody>
      </p:sp>
      <p:pic>
        <p:nvPicPr>
          <p:cNvPr id="10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52118"/>
            <a:ext cx="9234488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8"/>
          <a:stretch/>
        </p:blipFill>
        <p:spPr>
          <a:xfrm rot="5400000">
            <a:off x="2941312" y="955232"/>
            <a:ext cx="3137025" cy="23239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2206" y="411354"/>
            <a:ext cx="3137027" cy="23527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5"/>
          <a:stretch/>
        </p:blipFill>
        <p:spPr>
          <a:xfrm rot="5400000">
            <a:off x="-428158" y="434559"/>
            <a:ext cx="3148612" cy="225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9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6484"/>
            <a:ext cx="5162850" cy="29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37000" y="2963094"/>
            <a:ext cx="5472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/>
              <a:t>Герберт Уэллс в гостях у И.П. Павлова в </a:t>
            </a:r>
            <a:r>
              <a:rPr lang="ru-RU" sz="1400" dirty="0" err="1"/>
              <a:t>Колтушах</a:t>
            </a:r>
            <a:r>
              <a:rPr lang="ru-RU" sz="1400" dirty="0"/>
              <a:t>. Фото 1934.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0"/>
          <a:stretch/>
        </p:blipFill>
        <p:spPr>
          <a:xfrm>
            <a:off x="1" y="-11956"/>
            <a:ext cx="3135069" cy="39743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7" y="3717032"/>
            <a:ext cx="2485980" cy="31409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404" y="3270871"/>
            <a:ext cx="5508475" cy="3752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336" y="2239218"/>
            <a:ext cx="5688632" cy="410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71800" y="6319192"/>
            <a:ext cx="6264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Нильс Бор с супругой в гостях у И.П. Павлова в </a:t>
            </a:r>
            <a:r>
              <a:rPr lang="ru-RU" sz="1400" dirty="0" err="1"/>
              <a:t>Колтушах</a:t>
            </a:r>
            <a:r>
              <a:rPr lang="ru-RU" sz="1400" dirty="0"/>
              <a:t>. Фото 1934.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96"/>
            <a:ext cx="2843808" cy="45026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691" y="25400"/>
            <a:ext cx="2554405" cy="2213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04" y="4499000"/>
            <a:ext cx="2770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Нильс Бор (1885-1962)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60133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" y="404664"/>
            <a:ext cx="9144000" cy="51468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566124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Центр пос. Павлово, современный вид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928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4273"/>
            <a:ext cx="9144000" cy="432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5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0" y="764704"/>
            <a:ext cx="9083107" cy="5112568"/>
          </a:xfrm>
        </p:spPr>
      </p:pic>
    </p:spTree>
    <p:extLst>
      <p:ext uri="{BB962C8B-B14F-4D97-AF65-F5344CB8AC3E}">
        <p14:creationId xmlns:p14="http://schemas.microsoft.com/office/powerpoint/2010/main" val="203183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2" y="692696"/>
            <a:ext cx="8932194" cy="5954796"/>
          </a:xfrm>
        </p:spPr>
      </p:pic>
    </p:spTree>
    <p:extLst>
      <p:ext uri="{BB962C8B-B14F-4D97-AF65-F5344CB8AC3E}">
        <p14:creationId xmlns:p14="http://schemas.microsoft.com/office/powerpoint/2010/main" val="94433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212"/>
            <a:ext cx="9144000" cy="568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6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From Pastukhiva_036_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434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2656"/>
            <a:ext cx="9144000" cy="59898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9665" y="5959152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From-Pastukhova_15.jpg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6659055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318</Words>
  <Application>Microsoft Office PowerPoint</Application>
  <PresentationFormat>Экран (4:3)</PresentationFormat>
  <Paragraphs>30</Paragraphs>
  <Slides>49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2" baseType="lpstr">
      <vt:lpstr>Arial</vt:lpstr>
      <vt:lpstr>Times New Roman</vt:lpstr>
      <vt:lpstr>Оформление по умолчанию</vt:lpstr>
      <vt:lpstr>НАШ КРАЙ</vt:lpstr>
      <vt:lpstr>Презентация PowerPoint</vt:lpstr>
      <vt:lpstr>Презентация PowerPoint</vt:lpstr>
      <vt:lpstr>Находки артефактов XVI-XIX веков на Колтушской возвышенности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Акварели Колтушей 1930-х годов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Институт физиологи им. И.П. Павлова Российской академии наук</vt:lpstr>
      <vt:lpstr>Главная геофизическая обсерватория, Воейково</vt:lpstr>
      <vt:lpstr>Презентация PowerPoint</vt:lpstr>
      <vt:lpstr>Павловские Колтуши (1929-1936)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SMedvedev</dc:creator>
  <cp:lastModifiedBy>MedvedevS</cp:lastModifiedBy>
  <cp:revision>79</cp:revision>
  <dcterms:created xsi:type="dcterms:W3CDTF">2014-01-19T06:34:10Z</dcterms:created>
  <dcterms:modified xsi:type="dcterms:W3CDTF">2019-02-25T19:41:26Z</dcterms:modified>
</cp:coreProperties>
</file>