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7"/>
  </p:notesMasterIdLst>
  <p:sldIdLst>
    <p:sldId id="256" r:id="rId2"/>
    <p:sldId id="262" r:id="rId3"/>
    <p:sldId id="260" r:id="rId4"/>
    <p:sldId id="261" r:id="rId5"/>
    <p:sldId id="259" r:id="rId6"/>
    <p:sldId id="257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7203D5E-989B-4172-8058-5C16FEE1112E}">
          <p14:sldIdLst>
            <p14:sldId id="256"/>
            <p14:sldId id="262"/>
            <p14:sldId id="260"/>
            <p14:sldId id="261"/>
            <p14:sldId id="259"/>
            <p14:sldId id="257"/>
          </p14:sldIdLst>
        </p14:section>
        <p14:section name="Раздел без заголовка" id="{23093564-257D-4927-B192-AB6E6D433F6E}">
          <p14:sldIdLst>
            <p14:sldId id="258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9822" autoAdjust="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4D27A-C3F2-468A-B630-A2F1352B9F88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E573-241B-406A-A9D9-C81983485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52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9750" y="4221163"/>
            <a:ext cx="8604250" cy="158432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Общая площадь – 222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кв.м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.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Три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выставочно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-экспозиционных зала – 145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кв.м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. (40; 70; 35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кв.м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.)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Справочно-информационный центр музея -  35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кв.м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.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Два служебных помещения – 42 кв. м. (21; 21 </a:t>
            </a:r>
            <a:r>
              <a:rPr lang="ru-RU" sz="1800" b="1" dirty="0" err="1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кв.м</a:t>
            </a:r>
            <a:r>
              <a:rPr lang="ru-RU" sz="1800" b="1" dirty="0" smtClean="0">
                <a:solidFill>
                  <a:srgbClr val="002060"/>
                </a:solidFill>
                <a:latin typeface="Arial Narrow" pitchFamily="34" charset="0"/>
                <a:cs typeface="Arabic Typesetting" pitchFamily="66" charset="-78"/>
              </a:rPr>
              <a:t>.)</a:t>
            </a:r>
            <a:endParaRPr lang="ru-RU" sz="1800" b="1" dirty="0">
              <a:solidFill>
                <a:srgbClr val="002060"/>
              </a:solidFill>
              <a:latin typeface="Arial Narrow" pitchFamily="34" charset="0"/>
              <a:cs typeface="Arabic Typesetting" pitchFamily="66" charset="-7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924175"/>
            <a:ext cx="9036496" cy="12969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МУЗЕЙ БОЕВОЙ СЛАВЫ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МОУ «</a:t>
            </a:r>
            <a:r>
              <a:rPr lang="ru-RU" sz="2400" dirty="0" err="1" smtClean="0">
                <a:solidFill>
                  <a:srgbClr val="FF0000"/>
                </a:solidFill>
              </a:rPr>
              <a:t>Колтушская</a:t>
            </a:r>
            <a:r>
              <a:rPr lang="ru-RU" sz="2400" dirty="0" smtClean="0">
                <a:solidFill>
                  <a:srgbClr val="FF0000"/>
                </a:solidFill>
              </a:rPr>
              <a:t> средняя общеобразовательная школа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имени академика И. П. Павлова»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3"/>
            <a:ext cx="7920880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94289"/>
            <a:ext cx="2407816" cy="1805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12" y="894289"/>
            <a:ext cx="3208336" cy="1805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91291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Гости Музея боевой славы </a:t>
            </a:r>
            <a:r>
              <a:rPr lang="ru-RU" dirty="0" err="1" smtClean="0"/>
              <a:t>Колтушской</a:t>
            </a:r>
            <a:r>
              <a:rPr lang="ru-RU" dirty="0" smtClean="0"/>
              <a:t> средней общеобразовательной  школы имени академика И. П. Павлова  в  2017 – 2019 годах.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4" y="3789040"/>
            <a:ext cx="2623840" cy="1967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3789040"/>
            <a:ext cx="2483768" cy="1862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1" y="908720"/>
            <a:ext cx="2708335" cy="1805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" y="3789040"/>
            <a:ext cx="2601767" cy="19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6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7272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МУЗЕЙНАЯ  ПЕДАГОГИКА  В  ШКОЛЕ:                       </a:t>
            </a:r>
          </a:p>
          <a:p>
            <a:pPr algn="ctr"/>
            <a:r>
              <a:rPr lang="ru-RU" b="1" dirty="0" smtClean="0"/>
              <a:t>В школьном музее боевой славы проведены уроки по предметам:</a:t>
            </a:r>
          </a:p>
          <a:p>
            <a:pPr algn="ctr"/>
            <a:r>
              <a:rPr lang="ru-RU" dirty="0" smtClean="0"/>
              <a:t>Литература,  история,  математика,  музыка,  ИЗО,  </a:t>
            </a:r>
          </a:p>
          <a:p>
            <a:pPr algn="ctr"/>
            <a:r>
              <a:rPr lang="ru-RU" dirty="0"/>
              <a:t>б</a:t>
            </a:r>
            <a:r>
              <a:rPr lang="ru-RU" dirty="0" smtClean="0"/>
              <a:t>инарные  уроки  и  </a:t>
            </a:r>
            <a:r>
              <a:rPr lang="ru-RU" dirty="0"/>
              <a:t>и</a:t>
            </a:r>
            <a:r>
              <a:rPr lang="ru-RU" dirty="0" smtClean="0"/>
              <a:t>нтерактивные игры.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ЦЕЛИ  УРОКОВ: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Познакомить  школьников с экспонатами  школьного музея.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Показать, как могут быть связаны между собой урок, школьный музей и наша малая родина.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Научить рассматривать, видеть и использовать экспонаты школьного музея.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Осознать своё место в истории родного края.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Научиться делать наброски и зарисовки с натуры.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0" y="4653136"/>
            <a:ext cx="2018237" cy="1513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4653136"/>
            <a:ext cx="2018237" cy="1513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653136"/>
            <a:ext cx="1910225" cy="1432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57" y="4653136"/>
            <a:ext cx="1945930" cy="14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2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9" y="378264"/>
            <a:ext cx="1811296" cy="1359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3379"/>
            <a:ext cx="2090093" cy="1389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9778"/>
            <a:ext cx="2004443" cy="1334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57" y="404664"/>
            <a:ext cx="1857832" cy="1359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198884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В ходе подготовки к 75-й годовщине Великой Победы в рамках акции «Свеча Памяти»  на базе музея боевой славы проводятся интерактивные игры для       5 </a:t>
            </a:r>
            <a:r>
              <a:rPr lang="ru-RU" dirty="0"/>
              <a:t>-</a:t>
            </a:r>
            <a:r>
              <a:rPr lang="ru-RU" dirty="0" smtClean="0"/>
              <a:t> 8 классов «Ленинградский блокадный журналист», «Журналист Ленинградского фронта»  «По дорогам войны к Победе». </a:t>
            </a:r>
          </a:p>
          <a:p>
            <a:r>
              <a:rPr lang="ru-RU" dirty="0" smtClean="0"/>
              <a:t>   К 170-й годовщине со дня рождения академика И. П. Павлова «Наш Великий Земляк». </a:t>
            </a:r>
          </a:p>
          <a:p>
            <a:r>
              <a:rPr lang="ru-RU" dirty="0"/>
              <a:t> </a:t>
            </a:r>
            <a:r>
              <a:rPr lang="ru-RU" dirty="0" smtClean="0"/>
              <a:t>  К интерактивным играм привлечены преподаватели истории, ОБЖ, физкультуры, ИЗО, музыки, биологии и химии.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09968"/>
            <a:ext cx="1979476" cy="1319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609434"/>
            <a:ext cx="1960709" cy="1305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07149"/>
            <a:ext cx="2050415" cy="1365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6" y="4507148"/>
            <a:ext cx="1346602" cy="1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81" y="476672"/>
            <a:ext cx="2111355" cy="1776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32" y="476672"/>
            <a:ext cx="2514010" cy="1658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6412"/>
            <a:ext cx="1870507" cy="1617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9" y="496411"/>
            <a:ext cx="2156092" cy="1617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2348880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 справочно-информационном центре школьного музея боевой славы по рабочим программам внеурочной деятельности проводятся плановые  занятия по музейной педагогике для музейного актива: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ТЕМАТИКА  ЗАНЯТИЙ: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Музей	 и музейные фонды как достояние мировой культуры.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История родного края в датах и фактах.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Школа (подготовка) юных экскурсоводов.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Поисковая работа по тематикам экспозиции Музея боевой славы и связь с родственными музеями.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65" y="4954041"/>
            <a:ext cx="1672363" cy="1254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885217"/>
            <a:ext cx="1661901" cy="12464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02" y="4879196"/>
            <a:ext cx="1657035" cy="1242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0" y="4880501"/>
            <a:ext cx="1607048" cy="1205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38" y="4869526"/>
            <a:ext cx="946588" cy="126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581128"/>
            <a:ext cx="7554416" cy="165618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       В</a:t>
            </a:r>
            <a:r>
              <a:rPr lang="ru-RU" sz="1400" b="1" dirty="0" smtClean="0">
                <a:latin typeface="+mn-lt"/>
              </a:rPr>
              <a:t> ходе подготовки и проведения мероприятий, посвящённых 75-й годовщине Великой Победы школьному Музею боевой славы оказывают методическую и практическую помощь партнёры, с которыми сотрудничает Музей боевой славы </a:t>
            </a:r>
            <a:r>
              <a:rPr lang="ru-RU" sz="1400" b="1" dirty="0" err="1" smtClean="0">
                <a:latin typeface="+mn-lt"/>
              </a:rPr>
              <a:t>Колтушской</a:t>
            </a:r>
            <a:r>
              <a:rPr lang="ru-RU" sz="1400" b="1" dirty="0" smtClean="0">
                <a:latin typeface="+mn-lt"/>
              </a:rPr>
              <a:t> СОШ имени академика И. П. Павлова,  это:</a:t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latin typeface="+mn-lt"/>
              </a:rPr>
              <a:t>       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Ц</a:t>
            </a:r>
            <a:r>
              <a:rPr lang="ru-RU" sz="1400" b="1" dirty="0" smtClean="0">
                <a:latin typeface="+mn-lt"/>
              </a:rPr>
              <a:t>ентральный военно-морской музей имени императора Петра Великого  через участие в работе в Ассоциации военно-морских музеев России, используя  филиалы ЦВММ.  </a:t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       Ц</a:t>
            </a:r>
            <a:r>
              <a:rPr lang="ru-RU" sz="1400" b="1" dirty="0" smtClean="0">
                <a:latin typeface="+mn-lt"/>
              </a:rPr>
              <a:t>ентральный музей Великой Отечественной войны 1941 – 1945 </a:t>
            </a:r>
            <a:r>
              <a:rPr lang="ru-RU" sz="1400" b="1" dirty="0" err="1" smtClean="0">
                <a:latin typeface="+mn-lt"/>
              </a:rPr>
              <a:t>г.г</a:t>
            </a:r>
            <a:r>
              <a:rPr lang="ru-RU" sz="1400" b="1" dirty="0" smtClean="0">
                <a:latin typeface="+mn-lt"/>
              </a:rPr>
              <a:t>.   (Музей Победы) .</a:t>
            </a:r>
            <a:endParaRPr lang="ru-RU" sz="1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1" y="609600"/>
            <a:ext cx="2663958" cy="37671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0" y="609600"/>
            <a:ext cx="2663958" cy="3767138"/>
          </a:xfrm>
        </p:spPr>
      </p:pic>
    </p:spTree>
    <p:extLst>
      <p:ext uri="{BB962C8B-B14F-4D97-AF65-F5344CB8AC3E}">
        <p14:creationId xmlns:p14="http://schemas.microsoft.com/office/powerpoint/2010/main" val="347882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996952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СПАСИБО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ЗА ВНИМАНИЕ!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8762" y="764704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образовательное учреждение</a:t>
            </a:r>
          </a:p>
          <a:p>
            <a:pPr algn="ctr"/>
            <a:r>
              <a:rPr lang="ru-RU" sz="2400" b="1" dirty="0" err="1" smtClean="0"/>
              <a:t>Колтушская</a:t>
            </a:r>
            <a:r>
              <a:rPr lang="ru-RU" sz="2400" b="1" dirty="0" smtClean="0"/>
              <a:t> средняя общеобразовательная школа имени академика И. П. Павлова</a:t>
            </a:r>
          </a:p>
          <a:p>
            <a:pPr algn="ctr"/>
            <a:r>
              <a:rPr lang="ru-RU" sz="2400" b="1" dirty="0" smtClean="0"/>
              <a:t>МУЗЕЙ БОЕВОЙ СЛАВЫ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2592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4248472" cy="2375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3"/>
            <a:ext cx="3214185" cy="2393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3356992"/>
            <a:ext cx="746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Открытие  школьного музея боевой славы 1-го гвардейского минно-торпедного авиационного полка ВВС КБФ состоялось 23 февраля 1988 г.,  </a:t>
            </a:r>
            <a:r>
              <a:rPr lang="ru-RU" dirty="0"/>
              <a:t>в</a:t>
            </a:r>
            <a:r>
              <a:rPr lang="ru-RU" dirty="0" smtClean="0"/>
              <a:t> День 70-й годовщины Советской Армии и Военно-Морского Флота.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4280322"/>
            <a:ext cx="2998160" cy="1813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80322"/>
            <a:ext cx="1368151" cy="1813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7" y="4346584"/>
            <a:ext cx="2650356" cy="17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061" y="548680"/>
            <a:ext cx="7524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90-е годы экспозиционная площадь музея увеличилась и были созданы</a:t>
            </a:r>
          </a:p>
          <a:p>
            <a:r>
              <a:rPr lang="ru-RU" dirty="0"/>
              <a:t>н</a:t>
            </a:r>
            <a:r>
              <a:rPr lang="ru-RU" dirty="0" smtClean="0"/>
              <a:t>овые разделы, посвящённые подготовке  прорыва блокады Ленинграда, формированию на </a:t>
            </a:r>
            <a:r>
              <a:rPr lang="ru-RU" dirty="0" err="1" smtClean="0"/>
              <a:t>колтушской</a:t>
            </a:r>
            <a:r>
              <a:rPr lang="ru-RU" dirty="0" smtClean="0"/>
              <a:t> земле 67 армии (1942 г.)  и 30 гвардейского стрелкового корпуса  (1943 г.)  Ленинградского фронта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49009"/>
            <a:ext cx="2915816" cy="2186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77" y="1749009"/>
            <a:ext cx="3203848" cy="218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1" y="4331606"/>
            <a:ext cx="2329682" cy="1747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86" y="4302630"/>
            <a:ext cx="2329682" cy="1747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02631"/>
            <a:ext cx="2308870" cy="17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2363738" cy="1944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2996952"/>
            <a:ext cx="7740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80 – 90 годы музейным активом  ведётся большая поисковая работа. </a:t>
            </a:r>
          </a:p>
          <a:p>
            <a:r>
              <a:rPr lang="ru-RU" dirty="0" smtClean="0"/>
              <a:t> Благодаря тесному сотрудничеству с поисковыми отрядами Ленинградской области музей постоянно пополняется экспонатами, извлечёнными из земли на местах боевых сражений и передаваемыми ветеранами Великой Отечественной войны.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520927"/>
            <a:ext cx="1008112" cy="16169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27" y="4437112"/>
            <a:ext cx="2267744" cy="1700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7" y="4450016"/>
            <a:ext cx="2253415" cy="16900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3" y="692696"/>
            <a:ext cx="2308584" cy="1944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2696"/>
            <a:ext cx="255577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0400"/>
            <a:ext cx="2832513" cy="1876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2812"/>
            <a:ext cx="2915816" cy="1931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55576" y="256490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Несколько поколений учащихся </a:t>
            </a:r>
            <a:r>
              <a:rPr lang="ru-RU" dirty="0" err="1" smtClean="0"/>
              <a:t>Колтушской</a:t>
            </a:r>
            <a:r>
              <a:rPr lang="ru-RU" dirty="0" smtClean="0"/>
              <a:t> СОШ имени академика </a:t>
            </a:r>
          </a:p>
          <a:p>
            <a:r>
              <a:rPr lang="ru-RU" dirty="0" smtClean="0"/>
              <a:t>И. П. Павлова, являясь музейными активистами, принимали и принимают активное участия  в  военно-патриотических мероприятиях и акциях, проводимых органами  исполнительной власти различного уровня.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65104"/>
            <a:ext cx="2587780" cy="163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2907815" cy="1635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65104"/>
            <a:ext cx="226774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21677"/>
            <a:ext cx="2339752" cy="1754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48680"/>
            <a:ext cx="2267744" cy="1700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5683"/>
            <a:ext cx="2267744" cy="1700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2492896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 большим интересом  музейный актив совершил поездки по Городам-Героям </a:t>
            </a:r>
          </a:p>
          <a:p>
            <a:r>
              <a:rPr lang="ru-RU" sz="1600" b="1" dirty="0" smtClean="0"/>
              <a:t>Севастополь, Одесса, Волгоград, в Калининградскую область на празднование 100-летия Морской авиации России.</a:t>
            </a:r>
          </a:p>
          <a:p>
            <a:r>
              <a:rPr lang="ru-RU" sz="1600" b="1" dirty="0" smtClean="0"/>
              <a:t>Приняли участие в поисковой работе на местах сражений воинов Ленинградского фронта.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4700"/>
            <a:ext cx="2699792" cy="2024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35" y="3984738"/>
            <a:ext cx="2658737" cy="1994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52101"/>
            <a:ext cx="2791530" cy="19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699792" cy="2024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20688"/>
            <a:ext cx="2699792" cy="2024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20688"/>
            <a:ext cx="2752067" cy="2024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924944"/>
            <a:ext cx="8440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 2017 г. экспонаты  школьного  музея  боевой  славы  перемещены  в  новое здание школы  и 1-го сентября  2017 г. была представлена  посетителям  и  гостям  музея экспозиция обновлённой,  значительно  расширенной  и  дополненной  новым историко-краеведческим залом «КОЛТУШИ – наша малая родина»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43041"/>
            <a:ext cx="2664296" cy="1776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1" y="4262754"/>
            <a:ext cx="2737923" cy="182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41" y="4262754"/>
            <a:ext cx="2385704" cy="178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72344"/>
            <a:ext cx="2767236" cy="184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19798"/>
            <a:ext cx="2411760" cy="1808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2343"/>
            <a:ext cx="2459765" cy="184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636912"/>
            <a:ext cx="802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Наряду с выявлением, собиранием, изучением и публичным  представлением учащимся  для просветительской и образовательной деятельности  памятников естественной истории, материальной и духовной культуры малой родины, музей осуществляет плановые тематические экскурсии по классам.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063761"/>
            <a:ext cx="2483768" cy="1862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14" y="4063761"/>
            <a:ext cx="2448272" cy="1836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79" y="4063761"/>
            <a:ext cx="2520033" cy="18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2483768" cy="1862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03586"/>
            <a:ext cx="2735288" cy="1823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03586"/>
            <a:ext cx="2735288" cy="1823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636912"/>
            <a:ext cx="8495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2017 – 2019 гг. Музей боевой славы </a:t>
            </a:r>
            <a:r>
              <a:rPr lang="ru-RU" dirty="0" err="1" smtClean="0"/>
              <a:t>Колтушской</a:t>
            </a:r>
            <a:r>
              <a:rPr lang="ru-RU" dirty="0" smtClean="0"/>
              <a:t> СОШ имени академика </a:t>
            </a:r>
          </a:p>
          <a:p>
            <a:r>
              <a:rPr lang="ru-RU" dirty="0" smtClean="0"/>
              <a:t>И. П. Павлова по рекомендации ЛОИРО посетили делегации многих регионов России,  работники сферы образования Ленинградской области  и Санкт-Петербурга, зарубежные делегации из Польши, Финляндии, Нидерландов, Индии и Англии, представители ветеранских организаций Ленинградской области.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36" y="4225779"/>
            <a:ext cx="2339752" cy="1754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36" y="4146249"/>
            <a:ext cx="2551832" cy="1913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6249"/>
            <a:ext cx="2736304" cy="19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520</TotalTime>
  <Words>636</Words>
  <Application>Microsoft Office PowerPoint</Application>
  <PresentationFormat>Экран (4:3)</PresentationFormat>
  <Paragraphs>46</Paragraphs>
  <Slides>15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NewsPrint</vt:lpstr>
      <vt:lpstr>МУЗЕЙ БОЕВОЙ СЛАВЫ МОУ «Колтушская средняя общеобразовательная школа  имени академика И. П. Павлова»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В ходе подготовки и проведения мероприятий, посвящённых 75-й годовщине Великой Победы школьному Музею боевой славы оказывают методическую и практическую помощь партнёры, с которыми сотрудничает Музей боевой славы Колтушской СОШ имени академика И. П. Павлова,  это:        Центральный военно-морской музей имени императора Петра Великого  через участие в работе в Ассоциации военно-морских музеев России, используя  филиалы ЦВММ.          Центральный музей Великой Отечественной войны 1941 – 1945 г.г.   (Музей Победы) 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БОЕВОЙ СЛАВЫ МОУ «Колтушская средняя общеобразовательная школа имени академика И. П. Павлова»</dc:title>
  <dc:creator>user</dc:creator>
  <cp:lastModifiedBy>user</cp:lastModifiedBy>
  <cp:revision>52</cp:revision>
  <dcterms:created xsi:type="dcterms:W3CDTF">2018-05-23T08:33:48Z</dcterms:created>
  <dcterms:modified xsi:type="dcterms:W3CDTF">2020-02-17T09:33:14Z</dcterms:modified>
</cp:coreProperties>
</file>